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34" r:id="rId1"/>
  </p:sldMasterIdLst>
  <p:notesMasterIdLst>
    <p:notesMasterId r:id="rId81"/>
  </p:notesMasterIdLst>
  <p:sldIdLst>
    <p:sldId id="256" r:id="rId2"/>
    <p:sldId id="501" r:id="rId3"/>
    <p:sldId id="259" r:id="rId4"/>
    <p:sldId id="533" r:id="rId5"/>
    <p:sldId id="526" r:id="rId6"/>
    <p:sldId id="532" r:id="rId7"/>
    <p:sldId id="500" r:id="rId8"/>
    <p:sldId id="273" r:id="rId9"/>
    <p:sldId id="506" r:id="rId10"/>
    <p:sldId id="552" r:id="rId11"/>
    <p:sldId id="484" r:id="rId12"/>
    <p:sldId id="490" r:id="rId13"/>
    <p:sldId id="281" r:id="rId14"/>
    <p:sldId id="491" r:id="rId15"/>
    <p:sldId id="454" r:id="rId16"/>
    <p:sldId id="278" r:id="rId17"/>
    <p:sldId id="452" r:id="rId18"/>
    <p:sldId id="481" r:id="rId19"/>
    <p:sldId id="498" r:id="rId20"/>
    <p:sldId id="578" r:id="rId21"/>
    <p:sldId id="494" r:id="rId22"/>
    <p:sldId id="495" r:id="rId23"/>
    <p:sldId id="279" r:id="rId24"/>
    <p:sldId id="509" r:id="rId25"/>
    <p:sldId id="510" r:id="rId26"/>
    <p:sldId id="492" r:id="rId27"/>
    <p:sldId id="511" r:id="rId28"/>
    <p:sldId id="274" r:id="rId29"/>
    <p:sldId id="524" r:id="rId30"/>
    <p:sldId id="550" r:id="rId31"/>
    <p:sldId id="575" r:id="rId32"/>
    <p:sldId id="551" r:id="rId33"/>
    <p:sldId id="544" r:id="rId34"/>
    <p:sldId id="549" r:id="rId35"/>
    <p:sldId id="590" r:id="rId36"/>
    <p:sldId id="576" r:id="rId37"/>
    <p:sldId id="512" r:id="rId38"/>
    <p:sldId id="515" r:id="rId39"/>
    <p:sldId id="521" r:id="rId40"/>
    <p:sldId id="520" r:id="rId41"/>
    <p:sldId id="516" r:id="rId42"/>
    <p:sldId id="522" r:id="rId43"/>
    <p:sldId id="523" r:id="rId44"/>
    <p:sldId id="333" r:id="rId45"/>
    <p:sldId id="579" r:id="rId46"/>
    <p:sldId id="582" r:id="rId47"/>
    <p:sldId id="561" r:id="rId48"/>
    <p:sldId id="585" r:id="rId49"/>
    <p:sldId id="584" r:id="rId50"/>
    <p:sldId id="562" r:id="rId51"/>
    <p:sldId id="586" r:id="rId52"/>
    <p:sldId id="465" r:id="rId53"/>
    <p:sldId id="504" r:id="rId54"/>
    <p:sldId id="513" r:id="rId55"/>
    <p:sldId id="514" r:id="rId56"/>
    <p:sldId id="580" r:id="rId57"/>
    <p:sldId id="563" r:id="rId58"/>
    <p:sldId id="518" r:id="rId59"/>
    <p:sldId id="276" r:id="rId60"/>
    <p:sldId id="557" r:id="rId61"/>
    <p:sldId id="558" r:id="rId62"/>
    <p:sldId id="547" r:id="rId63"/>
    <p:sldId id="417" r:id="rId64"/>
    <p:sldId id="554" r:id="rId65"/>
    <p:sldId id="545" r:id="rId66"/>
    <p:sldId id="559" r:id="rId67"/>
    <p:sldId id="573" r:id="rId68"/>
    <p:sldId id="525" r:id="rId69"/>
    <p:sldId id="548" r:id="rId70"/>
    <p:sldId id="517" r:id="rId71"/>
    <p:sldId id="496" r:id="rId72"/>
    <p:sldId id="530" r:id="rId73"/>
    <p:sldId id="574" r:id="rId74"/>
    <p:sldId id="262" r:id="rId75"/>
    <p:sldId id="593" r:id="rId76"/>
    <p:sldId id="529" r:id="rId77"/>
    <p:sldId id="581" r:id="rId78"/>
    <p:sldId id="594" r:id="rId79"/>
    <p:sldId id="560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96FBA-6ECE-86BC-688C-41616CFBBAB6}" v="7" dt="2021-02-08T13:39:50.520"/>
    <p1510:client id="{0FE0E280-53F9-83FA-3C62-9E22BC631F41}" v="550" dt="2021-02-10T14:54:43.811"/>
    <p1510:client id="{12A02E58-60A8-6D76-8766-F8E576C832F6}" v="421" dt="2021-02-07T02:29:53.525"/>
    <p1510:client id="{1499C83E-A673-39D4-0B9C-98CD07AA296C}" v="29" dt="2021-02-16T21:24:03.570"/>
    <p1510:client id="{14A6CDA3-C854-CF7E-5FB7-22D978D8DA5B}" v="11" dt="2021-02-12T15:40:49.593"/>
    <p1510:client id="{1E8C84A2-6837-73B8-D045-0CC40F975B7C}" v="6" dt="2021-02-11T21:27:09.497"/>
    <p1510:client id="{27794CB4-16DF-40AD-869F-781BF68E2503}" v="1022" dt="2021-02-07T18:42:46.425"/>
    <p1510:client id="{28D0CA6F-3F21-B1CD-2796-23E431C9B7E3}" v="26" dt="2021-02-12T11:12:11.340"/>
    <p1510:client id="{2CB7D200-3F25-F4EB-8D37-04B1CF62F2A9}" v="1854" dt="2021-02-12T02:49:41.391"/>
    <p1510:client id="{313527D0-0D36-0FC0-3361-94DB3C82E3A4}" v="24" dt="2021-02-10T15:51:00.762"/>
    <p1510:client id="{3460CB57-7D1C-BBAB-AC42-4C59EF29C6B1}" v="36" dt="2021-02-11T13:54:24.989"/>
    <p1510:client id="{4DA1C5CA-E6D1-E09B-E6EB-2654FAD7C368}" v="252" dt="2021-02-11T22:16:32.219"/>
    <p1510:client id="{60129A20-CC79-79B6-8AD8-A31E730D17AA}" v="761" dt="2021-02-09T18:21:51.567"/>
    <p1510:client id="{67193528-22B5-1C23-7BBA-CB817CF25F89}" v="1354" dt="2021-02-07T22:17:05.587"/>
    <p1510:client id="{69DB6BF8-85B9-5E3D-C5B9-2D0D76BD293B}" v="3553" dt="2021-02-11T19:50:45.288"/>
    <p1510:client id="{6EC5922E-7199-01E1-12CA-731145BBCC49}" v="640" dt="2021-02-10T21:16:16.321"/>
    <p1510:client id="{70211D5A-3703-7B9F-18AE-FF39F5A21B7D}" v="2" dt="2021-02-11T15:31:04.453"/>
    <p1510:client id="{728501AE-B11B-805D-3F3D-563B96BE98AB}" v="6" dt="2021-02-12T03:24:11.392"/>
    <p1510:client id="{7A7FC43F-548F-BC8B-206C-E2B3F4150F83}" v="143" dt="2021-02-10T15:37:07.070"/>
    <p1510:client id="{A5093F82-3F9B-0D1A-A8F3-BA1E62ADE516}" v="1074" dt="2021-02-16T20:19:00.539"/>
    <p1510:client id="{A7EB28B9-97C2-4430-3664-1E03928E68BC}" v="88" dt="2021-02-12T12:40:37.825"/>
    <p1510:client id="{A93CDBAA-037D-5DD7-39F6-D63AFED50919}" v="6" dt="2021-02-08T13:07:42.832"/>
    <p1510:client id="{B3543CFA-B1F9-9AA3-2EEA-357BC5C2E6CE}" v="1061" dt="2021-02-12T12:29:11.336"/>
    <p1510:client id="{B8DEA7C3-9DA9-1891-2D25-2EB1A47737EE}" v="584" dt="2021-02-12T14:40:18.197"/>
    <p1510:client id="{BBF45618-A114-2A2A-E762-C142A6CEED91}" v="413" dt="2021-02-10T15:15:55.272"/>
    <p1510:client id="{CF0F49E9-3EF3-BEA8-1E92-0C7039DF09E8}" v="772" dt="2021-02-09T21:30:28.334"/>
    <p1510:client id="{D78A286E-2180-DF98-F8CF-E16D0FFC092A}" v="724" dt="2021-02-10T12:54:18.013"/>
    <p1510:client id="{D83B34B3-0965-BCE6-A18B-6D5514FBED01}" v="825" dt="2021-02-13T19:46:41.773"/>
    <p1510:client id="{DD0EECC8-AC7D-4256-0B6B-5BB9F1A34AC8}" v="1" dt="2021-02-12T14:56:59.043"/>
    <p1510:client id="{DDB6302F-CF23-6B6F-2435-D6587C0A9103}" v="16" dt="2021-02-10T22:00:14.873"/>
    <p1510:client id="{DF58EF0B-DC77-0331-589C-6F0697D8DBAB}" v="332" dt="2021-02-07T03:35:36.826"/>
    <p1510:client id="{E1BD328E-9382-D2BD-5845-633949E79BDC}" v="1579" dt="2021-02-07T17:05:17.782"/>
    <p1510:client id="{E89C176E-365B-098E-CAA3-8D605556C6F4}" v="185" dt="2021-02-09T20:18:34.867"/>
    <p1510:client id="{F4B9BFA4-07A6-8A96-DE69-2A06AD44CD0A}" v="18" dt="2021-02-08T13:21:01.441"/>
    <p1510:client id="{FA8CB8CF-E1A2-1DEB-216C-4C6A7D0EE622}" v="83" dt="2021-02-10T21:48:03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110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Benedek" userId="S::mbenedek@aurora.edu::3df88170-7657-4df1-a9a8-02a91c9ff31d" providerId="AD" clId="Web-{0FE0E280-53F9-83FA-3C62-9E22BC631F41}"/>
    <pc:docChg chg="addSld modSld">
      <pc:chgData name="Marianne Benedek" userId="S::mbenedek@aurora.edu::3df88170-7657-4df1-a9a8-02a91c9ff31d" providerId="AD" clId="Web-{0FE0E280-53F9-83FA-3C62-9E22BC631F41}" dt="2021-02-10T14:54:42.967" v="319" actId="20577"/>
      <pc:docMkLst>
        <pc:docMk/>
      </pc:docMkLst>
      <pc:sldChg chg="modSp">
        <pc:chgData name="Marianne Benedek" userId="S::mbenedek@aurora.edu::3df88170-7657-4df1-a9a8-02a91c9ff31d" providerId="AD" clId="Web-{0FE0E280-53F9-83FA-3C62-9E22BC631F41}" dt="2021-02-10T14:01:29.142" v="102" actId="20577"/>
        <pc:sldMkLst>
          <pc:docMk/>
          <pc:sldMk cId="4052085359" sldId="274"/>
        </pc:sldMkLst>
        <pc:graphicFrameChg chg="modGraphic">
          <ac:chgData name="Marianne Benedek" userId="S::mbenedek@aurora.edu::3df88170-7657-4df1-a9a8-02a91c9ff31d" providerId="AD" clId="Web-{0FE0E280-53F9-83FA-3C62-9E22BC631F41}" dt="2021-02-10T14:01:29.142" v="102" actId="20577"/>
          <ac:graphicFrameMkLst>
            <pc:docMk/>
            <pc:sldMk cId="4052085359" sldId="274"/>
            <ac:graphicFrameMk id="5" creationId="{31AF34C9-E2C3-42E9-9B5D-495B01C280DC}"/>
          </ac:graphicFrameMkLst>
        </pc:graphicFrameChg>
      </pc:sldChg>
      <pc:sldChg chg="modSp">
        <pc:chgData name="Marianne Benedek" userId="S::mbenedek@aurora.edu::3df88170-7657-4df1-a9a8-02a91c9ff31d" providerId="AD" clId="Web-{0FE0E280-53F9-83FA-3C62-9E22BC631F41}" dt="2021-02-10T13:49:04.280" v="56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0FE0E280-53F9-83FA-3C62-9E22BC631F41}" dt="2021-02-10T13:49:04.280" v="56" actId="20577"/>
          <ac:spMkLst>
            <pc:docMk/>
            <pc:sldMk cId="4243183966" sldId="515"/>
            <ac:spMk id="3" creationId="{1B196700-EED6-4AC5-B5A1-FE7460C796C1}"/>
          </ac:spMkLst>
        </pc:spChg>
      </pc:sldChg>
      <pc:sldChg chg="addSp delSp modSp">
        <pc:chgData name="Marianne Benedek" userId="S::mbenedek@aurora.edu::3df88170-7657-4df1-a9a8-02a91c9ff31d" providerId="AD" clId="Web-{0FE0E280-53F9-83FA-3C62-9E22BC631F41}" dt="2021-02-10T14:54:19.889" v="316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3" creationId="{231647D5-C047-4434-A775-AC8C82EE7B9F}"/>
          </ac:spMkLst>
        </pc:spChg>
        <pc:spChg chg="add mod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4" creationId="{4F3103BA-0BBD-46E6-9760-AAF79DA4CA47}"/>
          </ac:spMkLst>
        </pc:spChg>
        <pc:spChg chg="del">
          <ac:chgData name="Marianne Benedek" userId="S::mbenedek@aurora.edu::3df88170-7657-4df1-a9a8-02a91c9ff31d" providerId="AD" clId="Web-{0FE0E280-53F9-83FA-3C62-9E22BC631F41}" dt="2021-02-10T14:45:12.797" v="151"/>
          <ac:spMkLst>
            <pc:docMk/>
            <pc:sldMk cId="1361806490" sldId="544"/>
            <ac:spMk id="8" creationId="{77D7B666-D5E6-48CE-B26A-FB5E5C34AF90}"/>
          </ac:spMkLst>
        </pc:spChg>
        <pc:spChg chg="del">
          <ac:chgData name="Marianne Benedek" userId="S::mbenedek@aurora.edu::3df88170-7657-4df1-a9a8-02a91c9ff31d" providerId="AD" clId="Web-{0FE0E280-53F9-83FA-3C62-9E22BC631F41}" dt="2021-02-10T14:45:12.797" v="151"/>
          <ac:spMkLst>
            <pc:docMk/>
            <pc:sldMk cId="1361806490" sldId="544"/>
            <ac:spMk id="10" creationId="{F6EE670A-A41A-44AD-BC1C-2090365EB5B3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15" creationId="{B0890400-BB8B-4A44-AB63-65C7CA223EBA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22" creationId="{39E4C68A-A4A9-48A4-9FF2-D2896B1EA01F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19.889" v="316"/>
          <ac:spMkLst>
            <pc:docMk/>
            <pc:sldMk cId="1361806490" sldId="544"/>
            <ac:spMk id="24" creationId="{E2B9AEA5-52CB-49A6-AF8A-33502F291B91}"/>
          </ac:spMkLst>
        </pc:spChg>
        <pc:cxnChg chg="add del">
          <ac:chgData name="Marianne Benedek" userId="S::mbenedek@aurora.edu::3df88170-7657-4df1-a9a8-02a91c9ff31d" providerId="AD" clId="Web-{0FE0E280-53F9-83FA-3C62-9E22BC631F41}" dt="2021-02-10T14:54:19.889" v="316"/>
          <ac:cxnSpMkLst>
            <pc:docMk/>
            <pc:sldMk cId="1361806490" sldId="544"/>
            <ac:cxnSpMk id="17" creationId="{4D39B797-CDC6-4529-8A36-9CBFC9816337}"/>
          </ac:cxnSpMkLst>
        </pc:cxnChg>
      </pc:sldChg>
      <pc:sldChg chg="addSp delSp modSp">
        <pc:chgData name="Marianne Benedek" userId="S::mbenedek@aurora.edu::3df88170-7657-4df1-a9a8-02a91c9ff31d" providerId="AD" clId="Web-{0FE0E280-53F9-83FA-3C62-9E22BC631F41}" dt="2021-02-10T14:54:42.967" v="319" actId="20577"/>
        <pc:sldMkLst>
          <pc:docMk/>
          <pc:sldMk cId="3263888136" sldId="549"/>
        </pc:sldMkLst>
        <pc:spChg chg="mod">
          <ac:chgData name="Marianne Benedek" userId="S::mbenedek@aurora.edu::3df88170-7657-4df1-a9a8-02a91c9ff31d" providerId="AD" clId="Web-{0FE0E280-53F9-83FA-3C62-9E22BC631F41}" dt="2021-02-10T14:54:29.310" v="318"/>
          <ac:spMkLst>
            <pc:docMk/>
            <pc:sldMk cId="3263888136" sldId="549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0FE0E280-53F9-83FA-3C62-9E22BC631F41}" dt="2021-02-10T14:54:42.967" v="319" actId="20577"/>
          <ac:spMkLst>
            <pc:docMk/>
            <pc:sldMk cId="3263888136" sldId="549"/>
            <ac:spMk id="3" creationId="{231647D5-C047-4434-A775-AC8C82EE7B9F}"/>
          </ac:spMkLst>
        </pc:spChg>
        <pc:spChg chg="mod">
          <ac:chgData name="Marianne Benedek" userId="S::mbenedek@aurora.edu::3df88170-7657-4df1-a9a8-02a91c9ff31d" providerId="AD" clId="Web-{0FE0E280-53F9-83FA-3C62-9E22BC631F41}" dt="2021-02-10T14:47:22.390" v="185"/>
          <ac:spMkLst>
            <pc:docMk/>
            <pc:sldMk cId="3263888136" sldId="549"/>
            <ac:spMk id="4" creationId="{87BCA06C-3995-4C02-B972-2147BEDA7A1E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47:27.500" v="188"/>
          <ac:spMkLst>
            <pc:docMk/>
            <pc:sldMk cId="3263888136" sldId="549"/>
            <ac:spMk id="9" creationId="{77D7B666-D5E6-48CE-B26A-FB5E5C34AF90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47:27.500" v="188"/>
          <ac:spMkLst>
            <pc:docMk/>
            <pc:sldMk cId="3263888136" sldId="549"/>
            <ac:spMk id="11" creationId="{F6EE670A-A41A-44AD-BC1C-2090365EB5B3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47:27.484" v="187"/>
          <ac:spMkLst>
            <pc:docMk/>
            <pc:sldMk cId="3263888136" sldId="549"/>
            <ac:spMk id="14" creationId="{77D7B666-D5E6-48CE-B26A-FB5E5C34AF90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47:27.484" v="187"/>
          <ac:spMkLst>
            <pc:docMk/>
            <pc:sldMk cId="3263888136" sldId="549"/>
            <ac:spMk id="15" creationId="{F6EE670A-A41A-44AD-BC1C-2090365EB5B3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47:13.328" v="183"/>
          <ac:spMkLst>
            <pc:docMk/>
            <pc:sldMk cId="3263888136" sldId="549"/>
            <ac:spMk id="16" creationId="{B0890400-BB8B-4A44-AB63-65C7CA223EBA}"/>
          </ac:spMkLst>
        </pc:spChg>
        <pc:spChg chg="add del">
          <ac:chgData name="Marianne Benedek" userId="S::mbenedek@aurora.edu::3df88170-7657-4df1-a9a8-02a91c9ff31d" providerId="AD" clId="Web-{0FE0E280-53F9-83FA-3C62-9E22BC631F41}" dt="2021-02-10T14:54:29.310" v="318"/>
          <ac:spMkLst>
            <pc:docMk/>
            <pc:sldMk cId="3263888136" sldId="549"/>
            <ac:spMk id="17" creationId="{B0890400-BB8B-4A44-AB63-65C7CA223EBA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29.310" v="318"/>
          <ac:spMkLst>
            <pc:docMk/>
            <pc:sldMk cId="3263888136" sldId="549"/>
            <ac:spMk id="24" creationId="{39E4C68A-A4A9-48A4-9FF2-D2896B1EA01F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29.310" v="318"/>
          <ac:spMkLst>
            <pc:docMk/>
            <pc:sldMk cId="3263888136" sldId="549"/>
            <ac:spMk id="26" creationId="{E2B9AEA5-52CB-49A6-AF8A-33502F291B91}"/>
          </ac:spMkLst>
        </pc:spChg>
        <pc:picChg chg="add del">
          <ac:chgData name="Marianne Benedek" userId="S::mbenedek@aurora.edu::3df88170-7657-4df1-a9a8-02a91c9ff31d" providerId="AD" clId="Web-{0FE0E280-53F9-83FA-3C62-9E22BC631F41}" dt="2021-02-10T14:47:22.390" v="185"/>
          <ac:picMkLst>
            <pc:docMk/>
            <pc:sldMk cId="3263888136" sldId="549"/>
            <ac:picMk id="13" creationId="{1248668F-0E47-4677-8590-3C789418C9E8}"/>
          </ac:picMkLst>
        </pc:picChg>
        <pc:cxnChg chg="add del">
          <ac:chgData name="Marianne Benedek" userId="S::mbenedek@aurora.edu::3df88170-7657-4df1-a9a8-02a91c9ff31d" providerId="AD" clId="Web-{0FE0E280-53F9-83FA-3C62-9E22BC631F41}" dt="2021-02-10T14:47:13.328" v="183"/>
          <ac:cxnSpMkLst>
            <pc:docMk/>
            <pc:sldMk cId="3263888136" sldId="549"/>
            <ac:cxnSpMk id="18" creationId="{4D39B797-CDC6-4529-8A36-9CBFC9816337}"/>
          </ac:cxnSpMkLst>
        </pc:cxnChg>
        <pc:cxnChg chg="add del">
          <ac:chgData name="Marianne Benedek" userId="S::mbenedek@aurora.edu::3df88170-7657-4df1-a9a8-02a91c9ff31d" providerId="AD" clId="Web-{0FE0E280-53F9-83FA-3C62-9E22BC631F41}" dt="2021-02-10T14:54:29.310" v="318"/>
          <ac:cxnSpMkLst>
            <pc:docMk/>
            <pc:sldMk cId="3263888136" sldId="549"/>
            <ac:cxnSpMk id="19" creationId="{4D39B797-CDC6-4529-8A36-9CBFC9816337}"/>
          </ac:cxnSpMkLst>
        </pc:cxnChg>
      </pc:sldChg>
      <pc:sldChg chg="addSp delSp modSp">
        <pc:chgData name="Marianne Benedek" userId="S::mbenedek@aurora.edu::3df88170-7657-4df1-a9a8-02a91c9ff31d" providerId="AD" clId="Web-{0FE0E280-53F9-83FA-3C62-9E22BC631F41}" dt="2021-02-10T14:44:40.001" v="145" actId="20577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0FE0E280-53F9-83FA-3C62-9E22BC631F41}" dt="2021-02-10T14:44:02.282" v="137"/>
          <ac:spMkLst>
            <pc:docMk/>
            <pc:sldMk cId="3681735970" sldId="551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0FE0E280-53F9-83FA-3C62-9E22BC631F41}" dt="2021-02-10T14:44:40.001" v="145" actId="20577"/>
          <ac:spMkLst>
            <pc:docMk/>
            <pc:sldMk cId="3681735970" sldId="551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0FE0E280-53F9-83FA-3C62-9E22BC631F41}" dt="2021-02-10T14:44:02.282" v="137"/>
          <ac:spMkLst>
            <pc:docMk/>
            <pc:sldMk cId="3681735970" sldId="551"/>
            <ac:spMk id="26" creationId="{B0890400-BB8B-4A44-AB63-65C7CA223EBA}"/>
          </ac:spMkLst>
        </pc:spChg>
        <pc:spChg chg="add">
          <ac:chgData name="Marianne Benedek" userId="S::mbenedek@aurora.edu::3df88170-7657-4df1-a9a8-02a91c9ff31d" providerId="AD" clId="Web-{0FE0E280-53F9-83FA-3C62-9E22BC631F41}" dt="2021-02-10T14:44:02.282" v="137"/>
          <ac:spMkLst>
            <pc:docMk/>
            <pc:sldMk cId="3681735970" sldId="551"/>
            <ac:spMk id="33" creationId="{77D7B666-D5E6-48CE-B26A-FB5E5C34AF90}"/>
          </ac:spMkLst>
        </pc:spChg>
        <pc:spChg chg="add">
          <ac:chgData name="Marianne Benedek" userId="S::mbenedek@aurora.edu::3df88170-7657-4df1-a9a8-02a91c9ff31d" providerId="AD" clId="Web-{0FE0E280-53F9-83FA-3C62-9E22BC631F41}" dt="2021-02-10T14:44:02.282" v="137"/>
          <ac:spMkLst>
            <pc:docMk/>
            <pc:sldMk cId="3681735970" sldId="551"/>
            <ac:spMk id="35" creationId="{F6EE670A-A41A-44AD-BC1C-2090365EB5B3}"/>
          </ac:spMkLst>
        </pc:spChg>
        <pc:cxnChg chg="del">
          <ac:chgData name="Marianne Benedek" userId="S::mbenedek@aurora.edu::3df88170-7657-4df1-a9a8-02a91c9ff31d" providerId="AD" clId="Web-{0FE0E280-53F9-83FA-3C62-9E22BC631F41}" dt="2021-02-10T14:44:02.282" v="137"/>
          <ac:cxnSpMkLst>
            <pc:docMk/>
            <pc:sldMk cId="3681735970" sldId="551"/>
            <ac:cxnSpMk id="28" creationId="{4D39B797-CDC6-4529-8A36-9CBFC9816337}"/>
          </ac:cxnSpMkLst>
        </pc:cxnChg>
      </pc:sldChg>
      <pc:sldChg chg="addSp delSp modSp add replId">
        <pc:chgData name="Marianne Benedek" userId="S::mbenedek@aurora.edu::3df88170-7657-4df1-a9a8-02a91c9ff31d" providerId="AD" clId="Web-{0FE0E280-53F9-83FA-3C62-9E22BC631F41}" dt="2021-02-10T14:54:24.310" v="317"/>
        <pc:sldMkLst>
          <pc:docMk/>
          <pc:sldMk cId="648646024" sldId="577"/>
        </pc:sldMkLst>
        <pc:spChg chg="mod">
          <ac:chgData name="Marianne Benedek" userId="S::mbenedek@aurora.edu::3df88170-7657-4df1-a9a8-02a91c9ff31d" providerId="AD" clId="Web-{0FE0E280-53F9-83FA-3C62-9E22BC631F41}" dt="2021-02-10T14:54:24.310" v="317"/>
          <ac:spMkLst>
            <pc:docMk/>
            <pc:sldMk cId="648646024" sldId="577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0FE0E280-53F9-83FA-3C62-9E22BC631F41}" dt="2021-02-10T14:54:24.310" v="317"/>
          <ac:spMkLst>
            <pc:docMk/>
            <pc:sldMk cId="648646024" sldId="577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0FE0E280-53F9-83FA-3C62-9E22BC631F41}" dt="2021-02-10T14:52:42.420" v="296"/>
          <ac:spMkLst>
            <pc:docMk/>
            <pc:sldMk cId="648646024" sldId="577"/>
            <ac:spMk id="4" creationId="{4F3103BA-0BBD-46E6-9760-AAF79DA4CA47}"/>
          </ac:spMkLst>
        </pc:spChg>
        <pc:spChg chg="del">
          <ac:chgData name="Marianne Benedek" userId="S::mbenedek@aurora.edu::3df88170-7657-4df1-a9a8-02a91c9ff31d" providerId="AD" clId="Web-{0FE0E280-53F9-83FA-3C62-9E22BC631F41}" dt="2021-02-10T14:54:24.310" v="317"/>
          <ac:spMkLst>
            <pc:docMk/>
            <pc:sldMk cId="648646024" sldId="577"/>
            <ac:spMk id="15" creationId="{B0890400-BB8B-4A44-AB63-65C7CA223EBA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24.310" v="317"/>
          <ac:spMkLst>
            <pc:docMk/>
            <pc:sldMk cId="648646024" sldId="577"/>
            <ac:spMk id="22" creationId="{39E4C68A-A4A9-48A4-9FF2-D2896B1EA01F}"/>
          </ac:spMkLst>
        </pc:spChg>
        <pc:spChg chg="add">
          <ac:chgData name="Marianne Benedek" userId="S::mbenedek@aurora.edu::3df88170-7657-4df1-a9a8-02a91c9ff31d" providerId="AD" clId="Web-{0FE0E280-53F9-83FA-3C62-9E22BC631F41}" dt="2021-02-10T14:54:24.310" v="317"/>
          <ac:spMkLst>
            <pc:docMk/>
            <pc:sldMk cId="648646024" sldId="577"/>
            <ac:spMk id="24" creationId="{E2B9AEA5-52CB-49A6-AF8A-33502F291B91}"/>
          </ac:spMkLst>
        </pc:spChg>
        <pc:cxnChg chg="del">
          <ac:chgData name="Marianne Benedek" userId="S::mbenedek@aurora.edu::3df88170-7657-4df1-a9a8-02a91c9ff31d" providerId="AD" clId="Web-{0FE0E280-53F9-83FA-3C62-9E22BC631F41}" dt="2021-02-10T14:54:24.310" v="317"/>
          <ac:cxnSpMkLst>
            <pc:docMk/>
            <pc:sldMk cId="648646024" sldId="577"/>
            <ac:cxnSpMk id="17" creationId="{4D39B797-CDC6-4529-8A36-9CBFC9816337}"/>
          </ac:cxnSpMkLst>
        </pc:cxnChg>
      </pc:sldChg>
    </pc:docChg>
  </pc:docChgLst>
  <pc:docChgLst>
    <pc:chgData name="Marianne Benedek" userId="S::mbenedek@aurora.edu::3df88170-7657-4df1-a9a8-02a91c9ff31d" providerId="AD" clId="Web-{1499C83E-A673-39D4-0B9C-98CD07AA296C}"/>
    <pc:docChg chg="modSld sldOrd">
      <pc:chgData name="Marianne Benedek" userId="S::mbenedek@aurora.edu::3df88170-7657-4df1-a9a8-02a91c9ff31d" providerId="AD" clId="Web-{1499C83E-A673-39D4-0B9C-98CD07AA296C}" dt="2021-02-16T21:24:03.570" v="28"/>
      <pc:docMkLst>
        <pc:docMk/>
      </pc:docMkLst>
      <pc:sldChg chg="ord">
        <pc:chgData name="Marianne Benedek" userId="S::mbenedek@aurora.edu::3df88170-7657-4df1-a9a8-02a91c9ff31d" providerId="AD" clId="Web-{1499C83E-A673-39D4-0B9C-98CD07AA296C}" dt="2021-02-16T21:23:44.789" v="27"/>
        <pc:sldMkLst>
          <pc:docMk/>
          <pc:sldMk cId="2534076489" sldId="560"/>
        </pc:sldMkLst>
      </pc:sldChg>
      <pc:sldChg chg="modSp ord">
        <pc:chgData name="Marianne Benedek" userId="S::mbenedek@aurora.edu::3df88170-7657-4df1-a9a8-02a91c9ff31d" providerId="AD" clId="Web-{1499C83E-A673-39D4-0B9C-98CD07AA296C}" dt="2021-02-16T21:24:03.570" v="28"/>
        <pc:sldMkLst>
          <pc:docMk/>
          <pc:sldMk cId="185186827" sldId="594"/>
        </pc:sldMkLst>
        <pc:spChg chg="mod">
          <ac:chgData name="Marianne Benedek" userId="S::mbenedek@aurora.edu::3df88170-7657-4df1-a9a8-02a91c9ff31d" providerId="AD" clId="Web-{1499C83E-A673-39D4-0B9C-98CD07AA296C}" dt="2021-02-16T21:23:44.383" v="26" actId="20577"/>
          <ac:spMkLst>
            <pc:docMk/>
            <pc:sldMk cId="185186827" sldId="594"/>
            <ac:spMk id="6" creationId="{08FF6EC5-6C76-40EE-B6BE-538A6C197658}"/>
          </ac:spMkLst>
        </pc:spChg>
      </pc:sldChg>
    </pc:docChg>
  </pc:docChgLst>
  <pc:docChgLst>
    <pc:chgData name="Marianne Benedek" userId="S::mbenedek@aurora.edu::3df88170-7657-4df1-a9a8-02a91c9ff31d" providerId="AD" clId="Web-{B42B3ADB-4ACD-695D-6193-6BE78FB744C0}"/>
    <pc:docChg chg="addSld delSld modSld sldOrd">
      <pc:chgData name="Marianne Benedek" userId="S::mbenedek@aurora.edu::3df88170-7657-4df1-a9a8-02a91c9ff31d" providerId="AD" clId="Web-{B42B3ADB-4ACD-695D-6193-6BE78FB744C0}" dt="2021-02-03T19:11:58.837" v="175"/>
      <pc:docMkLst>
        <pc:docMk/>
      </pc:docMkLst>
      <pc:sldChg chg="modSp">
        <pc:chgData name="Marianne Benedek" userId="S::mbenedek@aurora.edu::3df88170-7657-4df1-a9a8-02a91c9ff31d" providerId="AD" clId="Web-{B42B3ADB-4ACD-695D-6193-6BE78FB744C0}" dt="2021-02-03T18:16:53.775" v="62" actId="20577"/>
        <pc:sldMkLst>
          <pc:docMk/>
          <pc:sldMk cId="3755637304" sldId="256"/>
        </pc:sldMkLst>
        <pc:spChg chg="mod">
          <ac:chgData name="Marianne Benedek" userId="S::mbenedek@aurora.edu::3df88170-7657-4df1-a9a8-02a91c9ff31d" providerId="AD" clId="Web-{B42B3ADB-4ACD-695D-6193-6BE78FB744C0}" dt="2021-02-03T17:44:55.115" v="20" actId="20577"/>
          <ac:spMkLst>
            <pc:docMk/>
            <pc:sldMk cId="3755637304" sldId="256"/>
            <ac:spMk id="2" creationId="{DF28D96C-F578-455A-A906-F97D7F120C28}"/>
          </ac:spMkLst>
        </pc:spChg>
        <pc:spChg chg="mod">
          <ac:chgData name="Marianne Benedek" userId="S::mbenedek@aurora.edu::3df88170-7657-4df1-a9a8-02a91c9ff31d" providerId="AD" clId="Web-{B42B3ADB-4ACD-695D-6193-6BE78FB744C0}" dt="2021-02-03T18:16:53.775" v="62" actId="20577"/>
          <ac:spMkLst>
            <pc:docMk/>
            <pc:sldMk cId="3755637304" sldId="256"/>
            <ac:spMk id="3" creationId="{80B82879-9872-4BB4-9E9C-E03F83D94FC8}"/>
          </ac:spMkLst>
        </pc:spChg>
      </pc:sldChg>
      <pc:sldChg chg="modSp">
        <pc:chgData name="Marianne Benedek" userId="S::mbenedek@aurora.edu::3df88170-7657-4df1-a9a8-02a91c9ff31d" providerId="AD" clId="Web-{B42B3ADB-4ACD-695D-6193-6BE78FB744C0}" dt="2021-02-03T17:45:15.912" v="24" actId="20577"/>
        <pc:sldMkLst>
          <pc:docMk/>
          <pc:sldMk cId="4183941352" sldId="259"/>
        </pc:sldMkLst>
        <pc:spChg chg="mod">
          <ac:chgData name="Marianne Benedek" userId="S::mbenedek@aurora.edu::3df88170-7657-4df1-a9a8-02a91c9ff31d" providerId="AD" clId="Web-{B42B3ADB-4ACD-695D-6193-6BE78FB744C0}" dt="2021-02-03T17:45:15.912" v="24" actId="20577"/>
          <ac:spMkLst>
            <pc:docMk/>
            <pc:sldMk cId="4183941352" sldId="259"/>
            <ac:spMk id="57" creationId="{D6207110-10A7-4FC4-B2F5-97FD4BB03677}"/>
          </ac:spMkLst>
        </pc:spChg>
      </pc:sldChg>
      <pc:sldChg chg="addSp delSp modSp">
        <pc:chgData name="Marianne Benedek" userId="S::mbenedek@aurora.edu::3df88170-7657-4df1-a9a8-02a91c9ff31d" providerId="AD" clId="Web-{B42B3ADB-4ACD-695D-6193-6BE78FB744C0}" dt="2021-02-03T17:44:31.193" v="15"/>
        <pc:sldMkLst>
          <pc:docMk/>
          <pc:sldMk cId="3065344149" sldId="278"/>
        </pc:sldMkLst>
        <pc:spChg chg="mod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2" creationId="{013ABD02-972E-46F7-BE1C-1664F7D043FE}"/>
          </ac:spMkLst>
        </pc:spChg>
        <pc:spChg chg="mod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4" creationId="{FA60FFBC-893C-46F7-A81D-56188F88CB2D}"/>
          </ac:spMkLst>
        </pc:spChg>
        <pc:spChg chg="del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14" creationId="{4038CB10-1F5C-4D54-9DF7-12586DE5B007}"/>
          </ac:spMkLst>
        </pc:spChg>
        <pc:spChg chg="del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16" creationId="{73ED6512-6858-4552-B699-9A97FE9A4EA2}"/>
          </ac:spMkLst>
        </pc:spChg>
        <pc:spChg chg="add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21" creationId="{FD12A5BA-B063-4B33-AB08-86CF7D23F625}"/>
          </ac:spMkLst>
        </pc:spChg>
        <pc:spChg chg="add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25" creationId="{55F40173-F096-49CC-A730-A2DF1F04EC3B}"/>
          </ac:spMkLst>
        </pc:spChg>
        <pc:spChg chg="add">
          <ac:chgData name="Marianne Benedek" userId="S::mbenedek@aurora.edu::3df88170-7657-4df1-a9a8-02a91c9ff31d" providerId="AD" clId="Web-{B42B3ADB-4ACD-695D-6193-6BE78FB744C0}" dt="2021-02-03T17:44:31.193" v="15"/>
          <ac:spMkLst>
            <pc:docMk/>
            <pc:sldMk cId="3065344149" sldId="278"/>
            <ac:spMk id="27" creationId="{806CEF0B-5733-482C-9868-4C57AF79DA3E}"/>
          </ac:spMkLst>
        </pc:spChg>
        <pc:picChg chg="add mod">
          <ac:chgData name="Marianne Benedek" userId="S::mbenedek@aurora.edu::3df88170-7657-4df1-a9a8-02a91c9ff31d" providerId="AD" clId="Web-{B42B3ADB-4ACD-695D-6193-6BE78FB744C0}" dt="2021-02-03T17:44:31.193" v="15"/>
          <ac:picMkLst>
            <pc:docMk/>
            <pc:sldMk cId="3065344149" sldId="278"/>
            <ac:picMk id="3" creationId="{064A107A-E76B-441D-AB13-EE4862D1AFC8}"/>
          </ac:picMkLst>
        </pc:picChg>
        <pc:picChg chg="del">
          <ac:chgData name="Marianne Benedek" userId="S::mbenedek@aurora.edu::3df88170-7657-4df1-a9a8-02a91c9ff31d" providerId="AD" clId="Web-{B42B3ADB-4ACD-695D-6193-6BE78FB744C0}" dt="2021-02-03T17:44:23.990" v="14"/>
          <ac:picMkLst>
            <pc:docMk/>
            <pc:sldMk cId="3065344149" sldId="278"/>
            <ac:picMk id="7" creationId="{00000000-0000-0000-0000-000000000000}"/>
          </ac:picMkLst>
        </pc:picChg>
        <pc:cxnChg chg="del">
          <ac:chgData name="Marianne Benedek" userId="S::mbenedek@aurora.edu::3df88170-7657-4df1-a9a8-02a91c9ff31d" providerId="AD" clId="Web-{B42B3ADB-4ACD-695D-6193-6BE78FB744C0}" dt="2021-02-03T17:44:31.193" v="15"/>
          <ac:cxnSpMkLst>
            <pc:docMk/>
            <pc:sldMk cId="3065344149" sldId="278"/>
            <ac:cxnSpMk id="12" creationId="{B0AD926A-6A49-4FAF-A392-4534F4E93918}"/>
          </ac:cxnSpMkLst>
        </pc:cxnChg>
        <pc:cxnChg chg="add">
          <ac:chgData name="Marianne Benedek" userId="S::mbenedek@aurora.edu::3df88170-7657-4df1-a9a8-02a91c9ff31d" providerId="AD" clId="Web-{B42B3ADB-4ACD-695D-6193-6BE78FB744C0}" dt="2021-02-03T17:44:31.193" v="15"/>
          <ac:cxnSpMkLst>
            <pc:docMk/>
            <pc:sldMk cId="3065344149" sldId="278"/>
            <ac:cxnSpMk id="23" creationId="{07DFAF29-6BD8-4A93-A292-D6A8C6EFB5DC}"/>
          </ac:cxnSpMkLst>
        </pc:cxnChg>
        <pc:cxnChg chg="add">
          <ac:chgData name="Marianne Benedek" userId="S::mbenedek@aurora.edu::3df88170-7657-4df1-a9a8-02a91c9ff31d" providerId="AD" clId="Web-{B42B3ADB-4ACD-695D-6193-6BE78FB744C0}" dt="2021-02-03T17:44:31.193" v="15"/>
          <ac:cxnSpMkLst>
            <pc:docMk/>
            <pc:sldMk cId="3065344149" sldId="278"/>
            <ac:cxnSpMk id="29" creationId="{FC5D3B4D-9BAC-482B-A34B-01BB35CB5316}"/>
          </ac:cxnSpMkLst>
        </pc:cxnChg>
      </pc:sldChg>
      <pc:sldChg chg="ord">
        <pc:chgData name="Marianne Benedek" userId="S::mbenedek@aurora.edu::3df88170-7657-4df1-a9a8-02a91c9ff31d" providerId="AD" clId="Web-{B42B3ADB-4ACD-695D-6193-6BE78FB744C0}" dt="2021-02-03T17:48:42.022" v="28"/>
        <pc:sldMkLst>
          <pc:docMk/>
          <pc:sldMk cId="474347110" sldId="281"/>
        </pc:sldMkLst>
      </pc:sldChg>
      <pc:sldChg chg="ord">
        <pc:chgData name="Marianne Benedek" userId="S::mbenedek@aurora.edu::3df88170-7657-4df1-a9a8-02a91c9ff31d" providerId="AD" clId="Web-{B42B3ADB-4ACD-695D-6193-6BE78FB744C0}" dt="2021-02-03T17:48:38.132" v="27"/>
        <pc:sldMkLst>
          <pc:docMk/>
          <pc:sldMk cId="843654132" sldId="484"/>
        </pc:sldMkLst>
      </pc:sldChg>
      <pc:sldChg chg="addSp delSp modSp">
        <pc:chgData name="Marianne Benedek" userId="S::mbenedek@aurora.edu::3df88170-7657-4df1-a9a8-02a91c9ff31d" providerId="AD" clId="Web-{B42B3ADB-4ACD-695D-6193-6BE78FB744C0}" dt="2021-02-03T19:06:13.979" v="134"/>
        <pc:sldMkLst>
          <pc:docMk/>
          <pc:sldMk cId="1867961933" sldId="500"/>
        </pc:sldMkLst>
        <pc:spChg chg="mod">
          <ac:chgData name="Marianne Benedek" userId="S::mbenedek@aurora.edu::3df88170-7657-4df1-a9a8-02a91c9ff31d" providerId="AD" clId="Web-{B42B3ADB-4ACD-695D-6193-6BE78FB744C0}" dt="2021-02-03T19:06:13.979" v="134"/>
          <ac:spMkLst>
            <pc:docMk/>
            <pc:sldMk cId="1867961933" sldId="500"/>
            <ac:spMk id="2" creationId="{CC64DBC2-DAEA-49E7-AD7F-9A893FDB0718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06:13.979" v="134"/>
          <ac:spMkLst>
            <pc:docMk/>
            <pc:sldMk cId="1867961933" sldId="500"/>
            <ac:spMk id="9" creationId="{D314A70A-2974-46E2-BF4B-2C6335A630E8}"/>
          </ac:spMkLst>
        </pc:spChg>
        <pc:graphicFrameChg chg="mod modGraphic">
          <ac:chgData name="Marianne Benedek" userId="S::mbenedek@aurora.edu::3df88170-7657-4df1-a9a8-02a91c9ff31d" providerId="AD" clId="Web-{B42B3ADB-4ACD-695D-6193-6BE78FB744C0}" dt="2021-02-03T19:06:13.979" v="134"/>
          <ac:graphicFrameMkLst>
            <pc:docMk/>
            <pc:sldMk cId="1867961933" sldId="500"/>
            <ac:graphicFrameMk id="4" creationId="{089BBC66-94A4-4A57-BED1-B2B156EB6892}"/>
          </ac:graphicFrameMkLst>
        </pc:graphicFrameChg>
        <pc:cxnChg chg="add del">
          <ac:chgData name="Marianne Benedek" userId="S::mbenedek@aurora.edu::3df88170-7657-4df1-a9a8-02a91c9ff31d" providerId="AD" clId="Web-{B42B3ADB-4ACD-695D-6193-6BE78FB744C0}" dt="2021-02-03T19:06:13.979" v="134"/>
          <ac:cxnSpMkLst>
            <pc:docMk/>
            <pc:sldMk cId="1867961933" sldId="500"/>
            <ac:cxnSpMk id="11" creationId="{8E5681ED-8D38-489E-BF75-8BFBC350AF44}"/>
          </ac:cxnSpMkLst>
        </pc:cxnChg>
      </pc:sldChg>
      <pc:sldChg chg="addSp delSp modSp">
        <pc:chgData name="Marianne Benedek" userId="S::mbenedek@aurora.edu::3df88170-7657-4df1-a9a8-02a91c9ff31d" providerId="AD" clId="Web-{B42B3ADB-4ACD-695D-6193-6BE78FB744C0}" dt="2021-02-03T19:04:55.850" v="123"/>
        <pc:sldMkLst>
          <pc:docMk/>
          <pc:sldMk cId="1835179040" sldId="501"/>
        </pc:sldMkLst>
        <pc:spChg chg="mod">
          <ac:chgData name="Marianne Benedek" userId="S::mbenedek@aurora.edu::3df88170-7657-4df1-a9a8-02a91c9ff31d" providerId="AD" clId="Web-{B42B3ADB-4ACD-695D-6193-6BE78FB744C0}" dt="2021-02-03T19:04:55.850" v="123"/>
          <ac:spMkLst>
            <pc:docMk/>
            <pc:sldMk cId="1835179040" sldId="501"/>
            <ac:spMk id="3" creationId="{F846507D-2354-4432-B819-64831064B82A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04:55.850" v="123"/>
          <ac:spMkLst>
            <pc:docMk/>
            <pc:sldMk cId="1835179040" sldId="501"/>
            <ac:spMk id="10" creationId="{81CE8CA9-D6D2-4C46-8070-9566F894E53E}"/>
          </ac:spMkLst>
        </pc:spChg>
        <pc:spChg chg="add">
          <ac:chgData name="Marianne Benedek" userId="S::mbenedek@aurora.edu::3df88170-7657-4df1-a9a8-02a91c9ff31d" providerId="AD" clId="Web-{B42B3ADB-4ACD-695D-6193-6BE78FB744C0}" dt="2021-02-03T19:04:55.850" v="123"/>
          <ac:spMkLst>
            <pc:docMk/>
            <pc:sldMk cId="1835179040" sldId="501"/>
            <ac:spMk id="14" creationId="{81CE8CA9-D6D2-4C46-8070-9566F894E53E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04:52.647" v="122"/>
          <ac:spMkLst>
            <pc:docMk/>
            <pc:sldMk cId="1835179040" sldId="501"/>
            <ac:spMk id="17" creationId="{81CE8CA9-D6D2-4C46-8070-9566F894E53E}"/>
          </ac:spMkLst>
        </pc:spChg>
        <pc:cxnChg chg="add del">
          <ac:chgData name="Marianne Benedek" userId="S::mbenedek@aurora.edu::3df88170-7657-4df1-a9a8-02a91c9ff31d" providerId="AD" clId="Web-{B42B3ADB-4ACD-695D-6193-6BE78FB744C0}" dt="2021-02-03T19:04:55.850" v="123"/>
          <ac:cxnSpMkLst>
            <pc:docMk/>
            <pc:sldMk cId="1835179040" sldId="501"/>
            <ac:cxnSpMk id="12" creationId="{72B31CF5-BEC2-457D-A52F-6A5CCB066FEC}"/>
          </ac:cxnSpMkLst>
        </pc:cxnChg>
        <pc:cxnChg chg="add">
          <ac:chgData name="Marianne Benedek" userId="S::mbenedek@aurora.edu::3df88170-7657-4df1-a9a8-02a91c9ff31d" providerId="AD" clId="Web-{B42B3ADB-4ACD-695D-6193-6BE78FB744C0}" dt="2021-02-03T19:04:55.850" v="123"/>
          <ac:cxnSpMkLst>
            <pc:docMk/>
            <pc:sldMk cId="1835179040" sldId="501"/>
            <ac:cxnSpMk id="15" creationId="{72B31CF5-BEC2-457D-A52F-6A5CCB066FEC}"/>
          </ac:cxnSpMkLst>
        </pc:cxnChg>
        <pc:cxnChg chg="add del">
          <ac:chgData name="Marianne Benedek" userId="S::mbenedek@aurora.edu::3df88170-7657-4df1-a9a8-02a91c9ff31d" providerId="AD" clId="Web-{B42B3ADB-4ACD-695D-6193-6BE78FB744C0}" dt="2021-02-03T19:04:52.647" v="122"/>
          <ac:cxnSpMkLst>
            <pc:docMk/>
            <pc:sldMk cId="1835179040" sldId="501"/>
            <ac:cxnSpMk id="19" creationId="{72B31CF5-BEC2-457D-A52F-6A5CCB066FEC}"/>
          </ac:cxnSpMkLst>
        </pc:cxnChg>
      </pc:sldChg>
      <pc:sldChg chg="ord">
        <pc:chgData name="Marianne Benedek" userId="S::mbenedek@aurora.edu::3df88170-7657-4df1-a9a8-02a91c9ff31d" providerId="AD" clId="Web-{B42B3ADB-4ACD-695D-6193-6BE78FB744C0}" dt="2021-02-03T17:48:30.350" v="26"/>
        <pc:sldMkLst>
          <pc:docMk/>
          <pc:sldMk cId="3313129596" sldId="506"/>
        </pc:sldMkLst>
      </pc:sldChg>
      <pc:sldChg chg="addSp modSp ord">
        <pc:chgData name="Marianne Benedek" userId="S::mbenedek@aurora.edu::3df88170-7657-4df1-a9a8-02a91c9ff31d" providerId="AD" clId="Web-{B42B3ADB-4ACD-695D-6193-6BE78FB744C0}" dt="2021-02-03T19:11:58.837" v="175"/>
        <pc:sldMkLst>
          <pc:docMk/>
          <pc:sldMk cId="3745394515" sldId="507"/>
        </pc:sldMkLst>
        <pc:spChg chg="mod">
          <ac:chgData name="Marianne Benedek" userId="S::mbenedek@aurora.edu::3df88170-7657-4df1-a9a8-02a91c9ff31d" providerId="AD" clId="Web-{B42B3ADB-4ACD-695D-6193-6BE78FB744C0}" dt="2021-02-03T19:11:58.837" v="175"/>
          <ac:spMkLst>
            <pc:docMk/>
            <pc:sldMk cId="3745394515" sldId="507"/>
            <ac:spMk id="5" creationId="{439E288A-5D59-4F47-A291-5E472AC0BE4D}"/>
          </ac:spMkLst>
        </pc:spChg>
        <pc:spChg chg="mod">
          <ac:chgData name="Marianne Benedek" userId="S::mbenedek@aurora.edu::3df88170-7657-4df1-a9a8-02a91c9ff31d" providerId="AD" clId="Web-{B42B3ADB-4ACD-695D-6193-6BE78FB744C0}" dt="2021-02-03T19:11:58.837" v="175"/>
          <ac:spMkLst>
            <pc:docMk/>
            <pc:sldMk cId="3745394515" sldId="507"/>
            <ac:spMk id="6" creationId="{6874A12F-2D18-4E33-B396-29E6324A1618}"/>
          </ac:spMkLst>
        </pc:spChg>
        <pc:spChg chg="add">
          <ac:chgData name="Marianne Benedek" userId="S::mbenedek@aurora.edu::3df88170-7657-4df1-a9a8-02a91c9ff31d" providerId="AD" clId="Web-{B42B3ADB-4ACD-695D-6193-6BE78FB744C0}" dt="2021-02-03T19:11:58.837" v="175"/>
          <ac:spMkLst>
            <pc:docMk/>
            <pc:sldMk cId="3745394515" sldId="507"/>
            <ac:spMk id="13" creationId="{FAD9FB75-5E1A-4AE8-99C7-1089F2031C2D}"/>
          </ac:spMkLst>
        </pc:spChg>
        <pc:picChg chg="mod ord">
          <ac:chgData name="Marianne Benedek" userId="S::mbenedek@aurora.edu::3df88170-7657-4df1-a9a8-02a91c9ff31d" providerId="AD" clId="Web-{B42B3ADB-4ACD-695D-6193-6BE78FB744C0}" dt="2021-02-03T19:11:58.837" v="175"/>
          <ac:picMkLst>
            <pc:docMk/>
            <pc:sldMk cId="3745394515" sldId="507"/>
            <ac:picMk id="8" creationId="{6D733644-83C7-4356-B5D8-DCC7CF16D170}"/>
          </ac:picMkLst>
        </pc:picChg>
        <pc:cxnChg chg="add">
          <ac:chgData name="Marianne Benedek" userId="S::mbenedek@aurora.edu::3df88170-7657-4df1-a9a8-02a91c9ff31d" providerId="AD" clId="Web-{B42B3ADB-4ACD-695D-6193-6BE78FB744C0}" dt="2021-02-03T19:11:58.837" v="175"/>
          <ac:cxnSpMkLst>
            <pc:docMk/>
            <pc:sldMk cId="3745394515" sldId="507"/>
            <ac:cxnSpMk id="15" creationId="{85BD3C60-BA10-42C4-9F11-282AEE6A2F54}"/>
          </ac:cxnSpMkLst>
        </pc:cxnChg>
      </pc:sldChg>
      <pc:sldChg chg="del">
        <pc:chgData name="Marianne Benedek" userId="S::mbenedek@aurora.edu::3df88170-7657-4df1-a9a8-02a91c9ff31d" providerId="AD" clId="Web-{B42B3ADB-4ACD-695D-6193-6BE78FB744C0}" dt="2021-02-03T17:50:49.429" v="54"/>
        <pc:sldMkLst>
          <pc:docMk/>
          <pc:sldMk cId="1143475123" sldId="519"/>
        </pc:sldMkLst>
      </pc:sldChg>
      <pc:sldChg chg="addSp delSp modSp">
        <pc:chgData name="Marianne Benedek" userId="S::mbenedek@aurora.edu::3df88170-7657-4df1-a9a8-02a91c9ff31d" providerId="AD" clId="Web-{B42B3ADB-4ACD-695D-6193-6BE78FB744C0}" dt="2021-02-03T17:50:59.992" v="56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B42B3ADB-4ACD-695D-6193-6BE78FB744C0}" dt="2021-02-03T17:50:59.992" v="56" actId="20577"/>
          <ac:spMkLst>
            <pc:docMk/>
            <pc:sldMk cId="53889501" sldId="525"/>
            <ac:spMk id="2" creationId="{4FC6CA46-D05C-4C6D-B1C1-E1B4E566B53A}"/>
          </ac:spMkLst>
        </pc:spChg>
        <pc:spChg chg="mod">
          <ac:chgData name="Marianne Benedek" userId="S::mbenedek@aurora.edu::3df88170-7657-4df1-a9a8-02a91c9ff31d" providerId="AD" clId="Web-{B42B3ADB-4ACD-695D-6193-6BE78FB744C0}" dt="2021-02-03T17:50:54.976" v="55"/>
          <ac:spMkLst>
            <pc:docMk/>
            <pc:sldMk cId="53889501" sldId="525"/>
            <ac:spMk id="3" creationId="{0EB58F10-C50F-4CCD-B8FD-BD37308110F5}"/>
          </ac:spMkLst>
        </pc:spChg>
        <pc:spChg chg="del">
          <ac:chgData name="Marianne Benedek" userId="S::mbenedek@aurora.edu::3df88170-7657-4df1-a9a8-02a91c9ff31d" providerId="AD" clId="Web-{B42B3ADB-4ACD-695D-6193-6BE78FB744C0}" dt="2021-02-03T17:50:54.976" v="55"/>
          <ac:spMkLst>
            <pc:docMk/>
            <pc:sldMk cId="53889501" sldId="525"/>
            <ac:spMk id="23" creationId="{39E4C68A-A4A9-48A4-9FF2-D2896B1EA01F}"/>
          </ac:spMkLst>
        </pc:spChg>
        <pc:spChg chg="del">
          <ac:chgData name="Marianne Benedek" userId="S::mbenedek@aurora.edu::3df88170-7657-4df1-a9a8-02a91c9ff31d" providerId="AD" clId="Web-{B42B3ADB-4ACD-695D-6193-6BE78FB744C0}" dt="2021-02-03T17:50:54.976" v="55"/>
          <ac:spMkLst>
            <pc:docMk/>
            <pc:sldMk cId="53889501" sldId="525"/>
            <ac:spMk id="25" creationId="{E2B9AEA5-52CB-49A6-AF8A-33502F291B91}"/>
          </ac:spMkLst>
        </pc:spChg>
        <pc:spChg chg="add">
          <ac:chgData name="Marianne Benedek" userId="S::mbenedek@aurora.edu::3df88170-7657-4df1-a9a8-02a91c9ff31d" providerId="AD" clId="Web-{B42B3ADB-4ACD-695D-6193-6BE78FB744C0}" dt="2021-02-03T17:50:54.976" v="55"/>
          <ac:spMkLst>
            <pc:docMk/>
            <pc:sldMk cId="53889501" sldId="525"/>
            <ac:spMk id="30" creationId="{77D7B666-D5E6-48CE-B26A-FB5E5C34AF90}"/>
          </ac:spMkLst>
        </pc:spChg>
        <pc:spChg chg="add">
          <ac:chgData name="Marianne Benedek" userId="S::mbenedek@aurora.edu::3df88170-7657-4df1-a9a8-02a91c9ff31d" providerId="AD" clId="Web-{B42B3ADB-4ACD-695D-6193-6BE78FB744C0}" dt="2021-02-03T17:50:54.976" v="55"/>
          <ac:spMkLst>
            <pc:docMk/>
            <pc:sldMk cId="53889501" sldId="525"/>
            <ac:spMk id="32" creationId="{F6EE670A-A41A-44AD-BC1C-2090365EB5B3}"/>
          </ac:spMkLst>
        </pc:spChg>
      </pc:sldChg>
      <pc:sldChg chg="delSp">
        <pc:chgData name="Marianne Benedek" userId="S::mbenedek@aurora.edu::3df88170-7657-4df1-a9a8-02a91c9ff31d" providerId="AD" clId="Web-{B42B3ADB-4ACD-695D-6193-6BE78FB744C0}" dt="2021-02-03T17:48:14.256" v="25"/>
        <pc:sldMkLst>
          <pc:docMk/>
          <pc:sldMk cId="3011999529" sldId="528"/>
        </pc:sldMkLst>
        <pc:spChg chg="del">
          <ac:chgData name="Marianne Benedek" userId="S::mbenedek@aurora.edu::3df88170-7657-4df1-a9a8-02a91c9ff31d" providerId="AD" clId="Web-{B42B3ADB-4ACD-695D-6193-6BE78FB744C0}" dt="2021-02-03T17:48:14.256" v="25"/>
          <ac:spMkLst>
            <pc:docMk/>
            <pc:sldMk cId="3011999529" sldId="528"/>
            <ac:spMk id="4" creationId="{6641823E-A541-45BE-A3BE-D1EE0058A607}"/>
          </ac:spMkLst>
        </pc:spChg>
      </pc:sldChg>
      <pc:sldChg chg="add del replId">
        <pc:chgData name="Marianne Benedek" userId="S::mbenedek@aurora.edu::3df88170-7657-4df1-a9a8-02a91c9ff31d" providerId="AD" clId="Web-{B42B3ADB-4ACD-695D-6193-6BE78FB744C0}" dt="2021-02-03T18:17:13.307" v="64"/>
        <pc:sldMkLst>
          <pc:docMk/>
          <pc:sldMk cId="704358224" sldId="529"/>
        </pc:sldMkLst>
      </pc:sldChg>
      <pc:sldChg chg="addSp delSp modSp new mod setBg">
        <pc:chgData name="Marianne Benedek" userId="S::mbenedek@aurora.edu::3df88170-7657-4df1-a9a8-02a91c9ff31d" providerId="AD" clId="Web-{B42B3ADB-4ACD-695D-6193-6BE78FB744C0}" dt="2021-02-03T18:19:10.431" v="114" actId="20577"/>
        <pc:sldMkLst>
          <pc:docMk/>
          <pc:sldMk cId="2821239765" sldId="529"/>
        </pc:sldMkLst>
        <pc:spChg chg="mod">
          <ac:chgData name="Marianne Benedek" userId="S::mbenedek@aurora.edu::3df88170-7657-4df1-a9a8-02a91c9ff31d" providerId="AD" clId="Web-{B42B3ADB-4ACD-695D-6193-6BE78FB744C0}" dt="2021-02-03T18:18:46.603" v="109"/>
          <ac:spMkLst>
            <pc:docMk/>
            <pc:sldMk cId="2821239765" sldId="529"/>
            <ac:spMk id="2" creationId="{7A17FAD0-DE1C-4502-B84F-43C4E2CFDF92}"/>
          </ac:spMkLst>
        </pc:spChg>
        <pc:spChg chg="del mod">
          <ac:chgData name="Marianne Benedek" userId="S::mbenedek@aurora.edu::3df88170-7657-4df1-a9a8-02a91c9ff31d" providerId="AD" clId="Web-{B42B3ADB-4ACD-695D-6193-6BE78FB744C0}" dt="2021-02-03T18:18:46.603" v="109"/>
          <ac:spMkLst>
            <pc:docMk/>
            <pc:sldMk cId="2821239765" sldId="529"/>
            <ac:spMk id="3" creationId="{78EDD133-61F1-4B0C-9138-403AA65845D3}"/>
          </ac:spMkLst>
        </pc:spChg>
        <pc:spChg chg="del mod">
          <ac:chgData name="Marianne Benedek" userId="S::mbenedek@aurora.edu::3df88170-7657-4df1-a9a8-02a91c9ff31d" providerId="AD" clId="Web-{B42B3ADB-4ACD-695D-6193-6BE78FB744C0}" dt="2021-02-03T18:18:56.150" v="110"/>
          <ac:spMkLst>
            <pc:docMk/>
            <pc:sldMk cId="2821239765" sldId="529"/>
            <ac:spMk id="4" creationId="{5C4C03BD-E44E-4ACD-9E18-288657E3ABFC}"/>
          </ac:spMkLst>
        </pc:spChg>
        <pc:graphicFrameChg chg="add modGraphic">
          <ac:chgData name="Marianne Benedek" userId="S::mbenedek@aurora.edu::3df88170-7657-4df1-a9a8-02a91c9ff31d" providerId="AD" clId="Web-{B42B3ADB-4ACD-695D-6193-6BE78FB744C0}" dt="2021-02-03T18:19:10.431" v="114" actId="20577"/>
          <ac:graphicFrameMkLst>
            <pc:docMk/>
            <pc:sldMk cId="2821239765" sldId="529"/>
            <ac:graphicFrameMk id="6" creationId="{D2C41FDE-008F-4BE3-8518-10DB1EE8F792}"/>
          </ac:graphicFrameMkLst>
        </pc:graphicFrameChg>
      </pc:sldChg>
      <pc:sldChg chg="addSp delSp modSp new mod setBg setClrOvrMap">
        <pc:chgData name="Marianne Benedek" userId="S::mbenedek@aurora.edu::3df88170-7657-4df1-a9a8-02a91c9ff31d" providerId="AD" clId="Web-{B42B3ADB-4ACD-695D-6193-6BE78FB744C0}" dt="2021-02-03T19:11:39.789" v="173"/>
        <pc:sldMkLst>
          <pc:docMk/>
          <pc:sldMk cId="506007867" sldId="530"/>
        </pc:sldMkLst>
        <pc:spChg chg="mod">
          <ac:chgData name="Marianne Benedek" userId="S::mbenedek@aurora.edu::3df88170-7657-4df1-a9a8-02a91c9ff31d" providerId="AD" clId="Web-{B42B3ADB-4ACD-695D-6193-6BE78FB744C0}" dt="2021-02-03T19:11:39.789" v="173"/>
          <ac:spMkLst>
            <pc:docMk/>
            <pc:sldMk cId="506007867" sldId="530"/>
            <ac:spMk id="2" creationId="{AEFF7BC6-616D-4993-83D6-B6A64B013E78}"/>
          </ac:spMkLst>
        </pc:spChg>
        <pc:spChg chg="mod">
          <ac:chgData name="Marianne Benedek" userId="S::mbenedek@aurora.edu::3df88170-7657-4df1-a9a8-02a91c9ff31d" providerId="AD" clId="Web-{B42B3ADB-4ACD-695D-6193-6BE78FB744C0}" dt="2021-02-03T19:11:39.789" v="173"/>
          <ac:spMkLst>
            <pc:docMk/>
            <pc:sldMk cId="506007867" sldId="530"/>
            <ac:spMk id="3" creationId="{2CFFE4A5-1C4B-4E44-BEF7-2AC423D03845}"/>
          </ac:spMkLst>
        </pc:spChg>
        <pc:spChg chg="add del mod">
          <ac:chgData name="Marianne Benedek" userId="S::mbenedek@aurora.edu::3df88170-7657-4df1-a9a8-02a91c9ff31d" providerId="AD" clId="Web-{B42B3ADB-4ACD-695D-6193-6BE78FB744C0}" dt="2021-02-03T19:11:22.367" v="166"/>
          <ac:spMkLst>
            <pc:docMk/>
            <pc:sldMk cId="506007867" sldId="530"/>
            <ac:spMk id="4" creationId="{CBA60C80-2900-438B-9EEF-E76181D95155}"/>
          </ac:spMkLst>
        </pc:spChg>
        <pc:spChg chg="add mod">
          <ac:chgData name="Marianne Benedek" userId="S::mbenedek@aurora.edu::3df88170-7657-4df1-a9a8-02a91c9ff31d" providerId="AD" clId="Web-{B42B3ADB-4ACD-695D-6193-6BE78FB744C0}" dt="2021-02-03T19:11:19.508" v="165" actId="1076"/>
          <ac:spMkLst>
            <pc:docMk/>
            <pc:sldMk cId="506007867" sldId="530"/>
            <ac:spMk id="5" creationId="{FF30DC82-038F-44BA-BBDE-A5E04FC7A204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11:09.850" v="164"/>
          <ac:spMkLst>
            <pc:docMk/>
            <pc:sldMk cId="506007867" sldId="530"/>
            <ac:spMk id="11" creationId="{B32DC26D-8B9B-4CC1-B3CC-D3EA0FB162CD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11:39.789" v="173"/>
          <ac:spMkLst>
            <pc:docMk/>
            <pc:sldMk cId="506007867" sldId="530"/>
            <ac:spMk id="18" creationId="{83986255-7116-4744-B8BB-E9165717A185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11:39.774" v="172"/>
          <ac:spMkLst>
            <pc:docMk/>
            <pc:sldMk cId="506007867" sldId="530"/>
            <ac:spMk id="22" creationId="{83986255-7116-4744-B8BB-E9165717A185}"/>
          </ac:spMkLst>
        </pc:spChg>
        <pc:spChg chg="add">
          <ac:chgData name="Marianne Benedek" userId="S::mbenedek@aurora.edu::3df88170-7657-4df1-a9a8-02a91c9ff31d" providerId="AD" clId="Web-{B42B3ADB-4ACD-695D-6193-6BE78FB744C0}" dt="2021-02-03T19:11:39.789" v="173"/>
          <ac:spMkLst>
            <pc:docMk/>
            <pc:sldMk cId="506007867" sldId="530"/>
            <ac:spMk id="24" creationId="{FAD9FB75-5E1A-4AE8-99C7-1089F2031C2D}"/>
          </ac:spMkLst>
        </pc:spChg>
        <pc:spChg chg="add del">
          <ac:chgData name="Marianne Benedek" userId="S::mbenedek@aurora.edu::3df88170-7657-4df1-a9a8-02a91c9ff31d" providerId="AD" clId="Web-{B42B3ADB-4ACD-695D-6193-6BE78FB744C0}" dt="2021-02-03T19:11:35.961" v="170"/>
          <ac:spMkLst>
            <pc:docMk/>
            <pc:sldMk cId="506007867" sldId="530"/>
            <ac:spMk id="25" creationId="{FAD9FB75-5E1A-4AE8-99C7-1089F2031C2D}"/>
          </ac:spMkLst>
        </pc:spChg>
        <pc:picChg chg="add mod ord">
          <ac:chgData name="Marianne Benedek" userId="S::mbenedek@aurora.edu::3df88170-7657-4df1-a9a8-02a91c9ff31d" providerId="AD" clId="Web-{B42B3ADB-4ACD-695D-6193-6BE78FB744C0}" dt="2021-02-03T19:11:39.789" v="173"/>
          <ac:picMkLst>
            <pc:docMk/>
            <pc:sldMk cId="506007867" sldId="530"/>
            <ac:picMk id="6" creationId="{88F8E399-AFAF-4DEE-9009-4C60E2C77E54}"/>
          </ac:picMkLst>
        </pc:picChg>
        <pc:cxnChg chg="add del">
          <ac:chgData name="Marianne Benedek" userId="S::mbenedek@aurora.edu::3df88170-7657-4df1-a9a8-02a91c9ff31d" providerId="AD" clId="Web-{B42B3ADB-4ACD-695D-6193-6BE78FB744C0}" dt="2021-02-03T19:11:09.850" v="164"/>
          <ac:cxnSpMkLst>
            <pc:docMk/>
            <pc:sldMk cId="506007867" sldId="530"/>
            <ac:cxnSpMk id="13" creationId="{FBB7ADC3-53A0-44F2-914A-78CADAF33411}"/>
          </ac:cxnSpMkLst>
        </pc:cxnChg>
        <pc:cxnChg chg="add del">
          <ac:chgData name="Marianne Benedek" userId="S::mbenedek@aurora.edu::3df88170-7657-4df1-a9a8-02a91c9ff31d" providerId="AD" clId="Web-{B42B3ADB-4ACD-695D-6193-6BE78FB744C0}" dt="2021-02-03T19:11:39.789" v="173"/>
          <ac:cxnSpMkLst>
            <pc:docMk/>
            <pc:sldMk cId="506007867" sldId="530"/>
            <ac:cxnSpMk id="20" creationId="{DA45B6EA-FF30-4453-A5A2-F3B9D7F4AD85}"/>
          </ac:cxnSpMkLst>
        </pc:cxnChg>
        <pc:cxnChg chg="add del">
          <ac:chgData name="Marianne Benedek" userId="S::mbenedek@aurora.edu::3df88170-7657-4df1-a9a8-02a91c9ff31d" providerId="AD" clId="Web-{B42B3ADB-4ACD-695D-6193-6BE78FB744C0}" dt="2021-02-03T19:11:39.774" v="172"/>
          <ac:cxnSpMkLst>
            <pc:docMk/>
            <pc:sldMk cId="506007867" sldId="530"/>
            <ac:cxnSpMk id="23" creationId="{DA45B6EA-FF30-4453-A5A2-F3B9D7F4AD85}"/>
          </ac:cxnSpMkLst>
        </pc:cxnChg>
        <pc:cxnChg chg="add">
          <ac:chgData name="Marianne Benedek" userId="S::mbenedek@aurora.edu::3df88170-7657-4df1-a9a8-02a91c9ff31d" providerId="AD" clId="Web-{B42B3ADB-4ACD-695D-6193-6BE78FB744C0}" dt="2021-02-03T19:11:39.789" v="173"/>
          <ac:cxnSpMkLst>
            <pc:docMk/>
            <pc:sldMk cId="506007867" sldId="530"/>
            <ac:cxnSpMk id="26" creationId="{85BD3C60-BA10-42C4-9F11-282AEE6A2F54}"/>
          </ac:cxnSpMkLst>
        </pc:cxnChg>
        <pc:cxnChg chg="add del">
          <ac:chgData name="Marianne Benedek" userId="S::mbenedek@aurora.edu::3df88170-7657-4df1-a9a8-02a91c9ff31d" providerId="AD" clId="Web-{B42B3ADB-4ACD-695D-6193-6BE78FB744C0}" dt="2021-02-03T19:11:35.961" v="170"/>
          <ac:cxnSpMkLst>
            <pc:docMk/>
            <pc:sldMk cId="506007867" sldId="530"/>
            <ac:cxnSpMk id="27" creationId="{85BD3C60-BA10-42C4-9F11-282AEE6A2F54}"/>
          </ac:cxnSpMkLst>
        </pc:cxnChg>
      </pc:sldChg>
    </pc:docChg>
  </pc:docChgLst>
  <pc:docChgLst>
    <pc:chgData name="Marianne Benedek" userId="S::mbenedek@aurora.edu::3df88170-7657-4df1-a9a8-02a91c9ff31d" providerId="AD" clId="Web-{4DA1C5CA-E6D1-E09B-E6EB-2654FAD7C368}"/>
    <pc:docChg chg="addSld delSld modSld">
      <pc:chgData name="Marianne Benedek" userId="S::mbenedek@aurora.edu::3df88170-7657-4df1-a9a8-02a91c9ff31d" providerId="AD" clId="Web-{4DA1C5CA-E6D1-E09B-E6EB-2654FAD7C368}" dt="2021-02-11T22:16:32.157" v="178" actId="20577"/>
      <pc:docMkLst>
        <pc:docMk/>
      </pc:docMkLst>
      <pc:sldChg chg="addSp delSp modSp">
        <pc:chgData name="Marianne Benedek" userId="S::mbenedek@aurora.edu::3df88170-7657-4df1-a9a8-02a91c9ff31d" providerId="AD" clId="Web-{4DA1C5CA-E6D1-E09B-E6EB-2654FAD7C368}" dt="2021-02-11T22:13:27.015" v="172"/>
        <pc:sldMkLst>
          <pc:docMk/>
          <pc:sldMk cId="1835179040" sldId="501"/>
        </pc:sldMkLst>
        <pc:spChg chg="mod">
          <ac:chgData name="Marianne Benedek" userId="S::mbenedek@aurora.edu::3df88170-7657-4df1-a9a8-02a91c9ff31d" providerId="AD" clId="Web-{4DA1C5CA-E6D1-E09B-E6EB-2654FAD7C368}" dt="2021-02-11T22:13:27.015" v="172"/>
          <ac:spMkLst>
            <pc:docMk/>
            <pc:sldMk cId="1835179040" sldId="501"/>
            <ac:spMk id="2" creationId="{49776CBB-5EA1-430E-84E9-10CE9326F74D}"/>
          </ac:spMkLst>
        </pc:spChg>
        <pc:spChg chg="mod ord">
          <ac:chgData name="Marianne Benedek" userId="S::mbenedek@aurora.edu::3df88170-7657-4df1-a9a8-02a91c9ff31d" providerId="AD" clId="Web-{4DA1C5CA-E6D1-E09B-E6EB-2654FAD7C368}" dt="2021-02-11T22:13:27.015" v="172"/>
          <ac:spMkLst>
            <pc:docMk/>
            <pc:sldMk cId="1835179040" sldId="501"/>
            <ac:spMk id="3" creationId="{F846507D-2354-4432-B819-64831064B82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13:27.015" v="172"/>
          <ac:spMkLst>
            <pc:docMk/>
            <pc:sldMk cId="1835179040" sldId="501"/>
            <ac:spMk id="6" creationId="{BB717F82-1948-4BF5-B31E-F8E018DE40F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12:44.265" v="162"/>
          <ac:spMkLst>
            <pc:docMk/>
            <pc:sldMk cId="1835179040" sldId="501"/>
            <ac:spMk id="9" creationId="{BB717F82-1948-4BF5-B31E-F8E018DE40F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11:41.999" v="158"/>
          <ac:spMkLst>
            <pc:docMk/>
            <pc:sldMk cId="1835179040" sldId="501"/>
            <ac:spMk id="14" creationId="{81CE8CA9-D6D2-4C46-8070-9566F894E53E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11:41.984" v="157"/>
          <ac:spMkLst>
            <pc:docMk/>
            <pc:sldMk cId="1835179040" sldId="501"/>
            <ac:spMk id="18" creationId="{BB717F82-1948-4BF5-B31E-F8E018DE40F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11:35.046" v="153"/>
          <ac:spMkLst>
            <pc:docMk/>
            <pc:sldMk cId="1835179040" sldId="501"/>
            <ac:spMk id="20" creationId="{BB717F82-1948-4BF5-B31E-F8E018DE40FA}"/>
          </ac:spMkLst>
        </pc:spChg>
        <pc:picChg chg="add mod">
          <ac:chgData name="Marianne Benedek" userId="S::mbenedek@aurora.edu::3df88170-7657-4df1-a9a8-02a91c9ff31d" providerId="AD" clId="Web-{4DA1C5CA-E6D1-E09B-E6EB-2654FAD7C368}" dt="2021-02-11T22:13:27.015" v="172"/>
          <ac:picMkLst>
            <pc:docMk/>
            <pc:sldMk cId="1835179040" sldId="501"/>
            <ac:picMk id="4" creationId="{A2050222-5616-49DD-8486-BAE45D916F04}"/>
          </ac:picMkLst>
        </pc:picChg>
        <pc:picChg chg="del mod">
          <ac:chgData name="Marianne Benedek" userId="S::mbenedek@aurora.edu::3df88170-7657-4df1-a9a8-02a91c9ff31d" providerId="AD" clId="Web-{4DA1C5CA-E6D1-E09B-E6EB-2654FAD7C368}" dt="2021-02-11T22:12:23.296" v="159"/>
          <ac:picMkLst>
            <pc:docMk/>
            <pc:sldMk cId="1835179040" sldId="501"/>
            <ac:picMk id="7" creationId="{88D26A6F-DA4E-43E3-84E3-D0E27C4D04B2}"/>
          </ac:picMkLst>
        </pc:picChg>
        <pc:cxnChg chg="add del">
          <ac:chgData name="Marianne Benedek" userId="S::mbenedek@aurora.edu::3df88170-7657-4df1-a9a8-02a91c9ff31d" providerId="AD" clId="Web-{4DA1C5CA-E6D1-E09B-E6EB-2654FAD7C368}" dt="2021-02-11T22:13:27.015" v="172"/>
          <ac:cxnSpMkLst>
            <pc:docMk/>
            <pc:sldMk cId="1835179040" sldId="501"/>
            <ac:cxnSpMk id="8" creationId="{07AAE15F-6D59-4252-8427-D134C0066F97}"/>
          </ac:cxnSpMkLst>
        </pc:cxnChg>
        <pc:cxnChg chg="add del">
          <ac:chgData name="Marianne Benedek" userId="S::mbenedek@aurora.edu::3df88170-7657-4df1-a9a8-02a91c9ff31d" providerId="AD" clId="Web-{4DA1C5CA-E6D1-E09B-E6EB-2654FAD7C368}" dt="2021-02-11T22:12:44.265" v="162"/>
          <ac:cxnSpMkLst>
            <pc:docMk/>
            <pc:sldMk cId="1835179040" sldId="501"/>
            <ac:cxnSpMk id="11" creationId="{07AAE15F-6D59-4252-8427-D134C0066F97}"/>
          </ac:cxnSpMkLst>
        </pc:cxnChg>
        <pc:cxnChg chg="add del">
          <ac:chgData name="Marianne Benedek" userId="S::mbenedek@aurora.edu::3df88170-7657-4df1-a9a8-02a91c9ff31d" providerId="AD" clId="Web-{4DA1C5CA-E6D1-E09B-E6EB-2654FAD7C368}" dt="2021-02-11T22:11:41.999" v="158"/>
          <ac:cxnSpMkLst>
            <pc:docMk/>
            <pc:sldMk cId="1835179040" sldId="501"/>
            <ac:cxnSpMk id="15" creationId="{72B31CF5-BEC2-457D-A52F-6A5CCB066FEC}"/>
          </ac:cxnSpMkLst>
        </pc:cxnChg>
        <pc:cxnChg chg="add del">
          <ac:chgData name="Marianne Benedek" userId="S::mbenedek@aurora.edu::3df88170-7657-4df1-a9a8-02a91c9ff31d" providerId="AD" clId="Web-{4DA1C5CA-E6D1-E09B-E6EB-2654FAD7C368}" dt="2021-02-11T22:11:41.984" v="157"/>
          <ac:cxnSpMkLst>
            <pc:docMk/>
            <pc:sldMk cId="1835179040" sldId="501"/>
            <ac:cxnSpMk id="21" creationId="{07AAE15F-6D59-4252-8427-D134C0066F97}"/>
          </ac:cxnSpMkLst>
        </pc:cxnChg>
        <pc:cxnChg chg="add del">
          <ac:chgData name="Marianne Benedek" userId="S::mbenedek@aurora.edu::3df88170-7657-4df1-a9a8-02a91c9ff31d" providerId="AD" clId="Web-{4DA1C5CA-E6D1-E09B-E6EB-2654FAD7C368}" dt="2021-02-11T22:11:35.046" v="153"/>
          <ac:cxnSpMkLst>
            <pc:docMk/>
            <pc:sldMk cId="1835179040" sldId="501"/>
            <ac:cxnSpMk id="22" creationId="{07AAE15F-6D59-4252-8427-D134C0066F97}"/>
          </ac:cxnSpMkLst>
        </pc:cxnChg>
      </pc:sldChg>
      <pc:sldChg chg="modSp">
        <pc:chgData name="Marianne Benedek" userId="S::mbenedek@aurora.edu::3df88170-7657-4df1-a9a8-02a91c9ff31d" providerId="AD" clId="Web-{4DA1C5CA-E6D1-E09B-E6EB-2654FAD7C368}" dt="2021-02-11T22:08:00.952" v="145" actId="20577"/>
        <pc:sldMkLst>
          <pc:docMk/>
          <pc:sldMk cId="2751393827" sldId="517"/>
        </pc:sldMkLst>
        <pc:spChg chg="mod">
          <ac:chgData name="Marianne Benedek" userId="S::mbenedek@aurora.edu::3df88170-7657-4df1-a9a8-02a91c9ff31d" providerId="AD" clId="Web-{4DA1C5CA-E6D1-E09B-E6EB-2654FAD7C368}" dt="2021-02-11T22:08:00.952" v="145" actId="20577"/>
          <ac:spMkLst>
            <pc:docMk/>
            <pc:sldMk cId="2751393827" sldId="517"/>
            <ac:spMk id="3" creationId="{06C1870C-0445-4E61-A53D-D27789530464}"/>
          </ac:spMkLst>
        </pc:spChg>
      </pc:sldChg>
      <pc:sldChg chg="addSp delSp modSp">
        <pc:chgData name="Marianne Benedek" userId="S::mbenedek@aurora.edu::3df88170-7657-4df1-a9a8-02a91c9ff31d" providerId="AD" clId="Web-{4DA1C5CA-E6D1-E09B-E6EB-2654FAD7C368}" dt="2021-02-11T22:01:20.653" v="103"/>
        <pc:sldMkLst>
          <pc:docMk/>
          <pc:sldMk cId="3224550584" sldId="524"/>
        </pc:sldMkLst>
        <pc:spChg chg="mod">
          <ac:chgData name="Marianne Benedek" userId="S::mbenedek@aurora.edu::3df88170-7657-4df1-a9a8-02a91c9ff31d" providerId="AD" clId="Web-{4DA1C5CA-E6D1-E09B-E6EB-2654FAD7C368}" dt="2021-02-11T22:01:20.653" v="103"/>
          <ac:spMkLst>
            <pc:docMk/>
            <pc:sldMk cId="3224550584" sldId="524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4DA1C5CA-E6D1-E09B-E6EB-2654FAD7C368}" dt="2021-02-11T22:01:20.653" v="103"/>
          <ac:spMkLst>
            <pc:docMk/>
            <pc:sldMk cId="3224550584" sldId="524"/>
            <ac:spMk id="8" creationId="{77D7B666-D5E6-48CE-B26A-FB5E5C34AF90}"/>
          </ac:spMkLst>
        </pc:spChg>
        <pc:spChg chg="del">
          <ac:chgData name="Marianne Benedek" userId="S::mbenedek@aurora.edu::3df88170-7657-4df1-a9a8-02a91c9ff31d" providerId="AD" clId="Web-{4DA1C5CA-E6D1-E09B-E6EB-2654FAD7C368}" dt="2021-02-11T22:01:20.653" v="103"/>
          <ac:spMkLst>
            <pc:docMk/>
            <pc:sldMk cId="3224550584" sldId="524"/>
            <ac:spMk id="10" creationId="{F6EE670A-A41A-44AD-BC1C-2090365EB5B3}"/>
          </ac:spMkLst>
        </pc:spChg>
        <pc:spChg chg="add">
          <ac:chgData name="Marianne Benedek" userId="S::mbenedek@aurora.edu::3df88170-7657-4df1-a9a8-02a91c9ff31d" providerId="AD" clId="Web-{4DA1C5CA-E6D1-E09B-E6EB-2654FAD7C368}" dt="2021-02-11T22:01:20.653" v="103"/>
          <ac:spMkLst>
            <pc:docMk/>
            <pc:sldMk cId="3224550584" sldId="524"/>
            <ac:spMk id="15" creationId="{77D7B666-D5E6-48CE-B26A-FB5E5C34AF90}"/>
          </ac:spMkLst>
        </pc:spChg>
        <pc:spChg chg="add">
          <ac:chgData name="Marianne Benedek" userId="S::mbenedek@aurora.edu::3df88170-7657-4df1-a9a8-02a91c9ff31d" providerId="AD" clId="Web-{4DA1C5CA-E6D1-E09B-E6EB-2654FAD7C368}" dt="2021-02-11T22:01:20.653" v="103"/>
          <ac:spMkLst>
            <pc:docMk/>
            <pc:sldMk cId="3224550584" sldId="524"/>
            <ac:spMk id="17" creationId="{F6EE670A-A41A-44AD-BC1C-2090365EB5B3}"/>
          </ac:spMkLst>
        </pc:spChg>
      </pc:sldChg>
      <pc:sldChg chg="addSp delSp modSp">
        <pc:chgData name="Marianne Benedek" userId="S::mbenedek@aurora.edu::3df88170-7657-4df1-a9a8-02a91c9ff31d" providerId="AD" clId="Web-{4DA1C5CA-E6D1-E09B-E6EB-2654FAD7C368}" dt="2021-02-11T21:57:01.980" v="70" actId="20577"/>
        <pc:sldMkLst>
          <pc:docMk/>
          <pc:sldMk cId="748667120" sldId="533"/>
        </pc:sldMkLst>
        <pc:spChg chg="del">
          <ac:chgData name="Marianne Benedek" userId="S::mbenedek@aurora.edu::3df88170-7657-4df1-a9a8-02a91c9ff31d" providerId="AD" clId="Web-{4DA1C5CA-E6D1-E09B-E6EB-2654FAD7C368}" dt="2021-02-11T21:55:31.527" v="49"/>
          <ac:spMkLst>
            <pc:docMk/>
            <pc:sldMk cId="748667120" sldId="533"/>
            <ac:spMk id="5" creationId="{86732174-BA4B-4C1E-B9A9-9A29899B9172}"/>
          </ac:spMkLst>
        </pc:spChg>
        <pc:spChg chg="mod">
          <ac:chgData name="Marianne Benedek" userId="S::mbenedek@aurora.edu::3df88170-7657-4df1-a9a8-02a91c9ff31d" providerId="AD" clId="Web-{4DA1C5CA-E6D1-E09B-E6EB-2654FAD7C368}" dt="2021-02-11T21:57:01.980" v="70" actId="20577"/>
          <ac:spMkLst>
            <pc:docMk/>
            <pc:sldMk cId="748667120" sldId="533"/>
            <ac:spMk id="57" creationId="{D6207110-10A7-4FC4-B2F5-97FD4BB03677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31.558" v="68"/>
          <ac:spMkLst>
            <pc:docMk/>
            <pc:sldMk cId="748667120" sldId="533"/>
            <ac:spMk id="62" creationId="{51CAEDA1-2D9E-4101-B553-8060F59F8ADD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31.558" v="68"/>
          <ac:spMkLst>
            <pc:docMk/>
            <pc:sldMk cId="748667120" sldId="533"/>
            <ac:spMk id="64" creationId="{D8AF0666-DC61-45FB-A7C3-3666814B1A2D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31.558" v="68"/>
          <ac:spMkLst>
            <pc:docMk/>
            <pc:sldMk cId="748667120" sldId="533"/>
            <ac:spMk id="66" creationId="{EF8AA041-5690-47D3-93E9-B8DE194D7235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31.558" v="68"/>
          <ac:spMkLst>
            <pc:docMk/>
            <pc:sldMk cId="748667120" sldId="533"/>
            <ac:spMk id="68" creationId="{592E6D62-9EA0-4821-A9F1-919E480D582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31.558" v="68"/>
          <ac:spMkLst>
            <pc:docMk/>
            <pc:sldMk cId="748667120" sldId="533"/>
            <ac:spMk id="70" creationId="{939F7F10-4ADB-4678-918B-BC1498630322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12.214" v="57"/>
          <ac:spMkLst>
            <pc:docMk/>
            <pc:sldMk cId="748667120" sldId="533"/>
            <ac:spMk id="73" creationId="{BB717F82-1948-4BF5-B31E-F8E018DE40FA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56:00.792" v="53"/>
          <ac:spMkLst>
            <pc:docMk/>
            <pc:sldMk cId="748667120" sldId="533"/>
            <ac:spMk id="75" creationId="{C51136FD-BBB2-4EB4-A240-3E21EECF7365}"/>
          </ac:spMkLst>
        </pc:spChg>
        <pc:picChg chg="mod">
          <ac:chgData name="Marianne Benedek" userId="S::mbenedek@aurora.edu::3df88170-7657-4df1-a9a8-02a91c9ff31d" providerId="AD" clId="Web-{4DA1C5CA-E6D1-E09B-E6EB-2654FAD7C368}" dt="2021-02-11T21:56:31.558" v="68"/>
          <ac:picMkLst>
            <pc:docMk/>
            <pc:sldMk cId="748667120" sldId="533"/>
            <ac:picMk id="2" creationId="{12C6538D-F208-43B9-A943-DD79EF546E6B}"/>
          </ac:picMkLst>
        </pc:picChg>
        <pc:picChg chg="del">
          <ac:chgData name="Marianne Benedek" userId="S::mbenedek@aurora.edu::3df88170-7657-4df1-a9a8-02a91c9ff31d" providerId="AD" clId="Web-{4DA1C5CA-E6D1-E09B-E6EB-2654FAD7C368}" dt="2021-02-11T21:55:31.527" v="49"/>
          <ac:picMkLst>
            <pc:docMk/>
            <pc:sldMk cId="748667120" sldId="533"/>
            <ac:picMk id="4" creationId="{BB8ADB1C-E12A-4983-BC13-2B7E7C7AC606}"/>
          </ac:picMkLst>
        </pc:picChg>
        <pc:cxnChg chg="add del">
          <ac:chgData name="Marianne Benedek" userId="S::mbenedek@aurora.edu::3df88170-7657-4df1-a9a8-02a91c9ff31d" providerId="AD" clId="Web-{4DA1C5CA-E6D1-E09B-E6EB-2654FAD7C368}" dt="2021-02-11T21:56:00.792" v="53"/>
          <ac:cxnSpMkLst>
            <pc:docMk/>
            <pc:sldMk cId="748667120" sldId="533"/>
            <ac:cxnSpMk id="72" creationId="{C6826B28-36B0-4CC1-8EC8-EF9B88B3564A}"/>
          </ac:cxnSpMkLst>
        </pc:cxnChg>
        <pc:cxnChg chg="add del">
          <ac:chgData name="Marianne Benedek" userId="S::mbenedek@aurora.edu::3df88170-7657-4df1-a9a8-02a91c9ff31d" providerId="AD" clId="Web-{4DA1C5CA-E6D1-E09B-E6EB-2654FAD7C368}" dt="2021-02-11T21:56:12.214" v="57"/>
          <ac:cxnSpMkLst>
            <pc:docMk/>
            <pc:sldMk cId="748667120" sldId="533"/>
            <ac:cxnSpMk id="74" creationId="{07AAE15F-6D59-4252-8427-D134C0066F97}"/>
          </ac:cxnSpMkLst>
        </pc:cxnChg>
      </pc:sldChg>
      <pc:sldChg chg="modSp">
        <pc:chgData name="Marianne Benedek" userId="S::mbenedek@aurora.edu::3df88170-7657-4df1-a9a8-02a91c9ff31d" providerId="AD" clId="Web-{4DA1C5CA-E6D1-E09B-E6EB-2654FAD7C368}" dt="2021-02-11T22:16:32.157" v="178" actId="20577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4DA1C5CA-E6D1-E09B-E6EB-2654FAD7C368}" dt="2021-02-11T22:16:32.157" v="178" actId="20577"/>
          <ac:spMkLst>
            <pc:docMk/>
            <pc:sldMk cId="208659810" sldId="536"/>
            <ac:spMk id="3" creationId="{B255B31F-CF67-41CB-B956-8C0E6CBA1798}"/>
          </ac:spMkLst>
        </pc:spChg>
      </pc:sldChg>
      <pc:sldChg chg="addSp delSp modSp mod setBg setClrOvrMap">
        <pc:chgData name="Marianne Benedek" userId="S::mbenedek@aurora.edu::3df88170-7657-4df1-a9a8-02a91c9ff31d" providerId="AD" clId="Web-{4DA1C5CA-E6D1-E09B-E6EB-2654FAD7C368}" dt="2021-02-11T22:02:09.419" v="108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4DA1C5CA-E6D1-E09B-E6EB-2654FAD7C368}" dt="2021-02-11T22:01:34.247" v="104"/>
          <ac:spMkLst>
            <pc:docMk/>
            <pc:sldMk cId="3681735970" sldId="551"/>
            <ac:spMk id="33" creationId="{77D7B666-D5E6-48CE-B26A-FB5E5C34AF90}"/>
          </ac:spMkLst>
        </pc:spChg>
        <pc:spChg chg="del">
          <ac:chgData name="Marianne Benedek" userId="S::mbenedek@aurora.edu::3df88170-7657-4df1-a9a8-02a91c9ff31d" providerId="AD" clId="Web-{4DA1C5CA-E6D1-E09B-E6EB-2654FAD7C368}" dt="2021-02-11T22:01:34.247" v="104"/>
          <ac:spMkLst>
            <pc:docMk/>
            <pc:sldMk cId="3681735970" sldId="551"/>
            <ac:spMk id="35" creationId="{F6EE670A-A41A-44AD-BC1C-2090365EB5B3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40" creationId="{7B2A1016-34C3-4BE4-94F4-F4215EA18EAB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42" creationId="{4BBFA14D-8E4F-42D4-B5A0-9588A6A45452}"/>
          </ac:spMkLst>
        </pc:spChg>
        <pc:spChg chg="add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49" creationId="{77D7B666-D5E6-48CE-B26A-FB5E5C34AF90}"/>
          </ac:spMkLst>
        </pc:spChg>
        <pc:spChg chg="add">
          <ac:chgData name="Marianne Benedek" userId="S::mbenedek@aurora.edu::3df88170-7657-4df1-a9a8-02a91c9ff31d" providerId="AD" clId="Web-{4DA1C5CA-E6D1-E09B-E6EB-2654FAD7C368}" dt="2021-02-11T22:02:09.419" v="108"/>
          <ac:spMkLst>
            <pc:docMk/>
            <pc:sldMk cId="3681735970" sldId="551"/>
            <ac:spMk id="51" creationId="{F6EE670A-A41A-44AD-BC1C-2090365EB5B3}"/>
          </ac:spMkLst>
        </pc:spChg>
        <pc:cxnChg chg="add del">
          <ac:chgData name="Marianne Benedek" userId="S::mbenedek@aurora.edu::3df88170-7657-4df1-a9a8-02a91c9ff31d" providerId="AD" clId="Web-{4DA1C5CA-E6D1-E09B-E6EB-2654FAD7C368}" dt="2021-02-11T22:02:09.419" v="108"/>
          <ac:cxnSpMkLst>
            <pc:docMk/>
            <pc:sldMk cId="3681735970" sldId="551"/>
            <ac:cxnSpMk id="44" creationId="{610B2B88-1A1B-486B-9366-918FE2E71D41}"/>
          </ac:cxnSpMkLst>
        </pc:cxnChg>
      </pc:sldChg>
      <pc:sldChg chg="modSp">
        <pc:chgData name="Marianne Benedek" userId="S::mbenedek@aurora.edu::3df88170-7657-4df1-a9a8-02a91c9ff31d" providerId="AD" clId="Web-{4DA1C5CA-E6D1-E09B-E6EB-2654FAD7C368}" dt="2021-02-11T22:08:28.280" v="151" actId="20577"/>
        <pc:sldMkLst>
          <pc:docMk/>
          <pc:sldMk cId="3843342358" sldId="564"/>
        </pc:sldMkLst>
        <pc:spChg chg="mod">
          <ac:chgData name="Marianne Benedek" userId="S::mbenedek@aurora.edu::3df88170-7657-4df1-a9a8-02a91c9ff31d" providerId="AD" clId="Web-{4DA1C5CA-E6D1-E09B-E6EB-2654FAD7C368}" dt="2021-02-11T22:08:28.280" v="151" actId="20577"/>
          <ac:spMkLst>
            <pc:docMk/>
            <pc:sldMk cId="3843342358" sldId="564"/>
            <ac:spMk id="6" creationId="{6874A12F-2D18-4E33-B396-29E6324A1618}"/>
          </ac:spMkLst>
        </pc:spChg>
      </pc:sldChg>
      <pc:sldChg chg="modSp">
        <pc:chgData name="Marianne Benedek" userId="S::mbenedek@aurora.edu::3df88170-7657-4df1-a9a8-02a91c9ff31d" providerId="AD" clId="Web-{4DA1C5CA-E6D1-E09B-E6EB-2654FAD7C368}" dt="2021-02-11T22:08:12.436" v="147" actId="20577"/>
        <pc:sldMkLst>
          <pc:docMk/>
          <pc:sldMk cId="3717223091" sldId="574"/>
        </pc:sldMkLst>
        <pc:spChg chg="mod">
          <ac:chgData name="Marianne Benedek" userId="S::mbenedek@aurora.edu::3df88170-7657-4df1-a9a8-02a91c9ff31d" providerId="AD" clId="Web-{4DA1C5CA-E6D1-E09B-E6EB-2654FAD7C368}" dt="2021-02-11T22:08:12.436" v="147" actId="20577"/>
          <ac:spMkLst>
            <pc:docMk/>
            <pc:sldMk cId="3717223091" sldId="574"/>
            <ac:spMk id="2" creationId="{AEFF7BC6-616D-4993-83D6-B6A64B013E78}"/>
          </ac:spMkLst>
        </pc:spChg>
      </pc:sldChg>
      <pc:sldChg chg="addSp delSp modSp del mod modClrScheme chgLayout">
        <pc:chgData name="Marianne Benedek" userId="S::mbenedek@aurora.edu::3df88170-7657-4df1-a9a8-02a91c9ff31d" providerId="AD" clId="Web-{4DA1C5CA-E6D1-E09B-E6EB-2654FAD7C368}" dt="2021-02-11T21:40:34.211" v="7"/>
        <pc:sldMkLst>
          <pc:docMk/>
          <pc:sldMk cId="1231266396" sldId="587"/>
        </pc:sldMkLst>
        <pc:spChg chg="del">
          <ac:chgData name="Marianne Benedek" userId="S::mbenedek@aurora.edu::3df88170-7657-4df1-a9a8-02a91c9ff31d" providerId="AD" clId="Web-{4DA1C5CA-E6D1-E09B-E6EB-2654FAD7C368}" dt="2021-02-11T21:40:20.086" v="2"/>
          <ac:spMkLst>
            <pc:docMk/>
            <pc:sldMk cId="1231266396" sldId="587"/>
            <ac:spMk id="3" creationId="{1450D1B6-C065-4FD2-B1B0-8BC7C0002B93}"/>
          </ac:spMkLst>
        </pc:spChg>
        <pc:spChg chg="add del mod">
          <ac:chgData name="Marianne Benedek" userId="S::mbenedek@aurora.edu::3df88170-7657-4df1-a9a8-02a91c9ff31d" providerId="AD" clId="Web-{4DA1C5CA-E6D1-E09B-E6EB-2654FAD7C368}" dt="2021-02-11T21:40:20.086" v="2"/>
          <ac:spMkLst>
            <pc:docMk/>
            <pc:sldMk cId="1231266396" sldId="587"/>
            <ac:spMk id="5" creationId="{0AA07446-C7E8-4703-8B49-E5384A3FCAB5}"/>
          </ac:spMkLst>
        </pc:spChg>
        <pc:spChg chg="del">
          <ac:chgData name="Marianne Benedek" userId="S::mbenedek@aurora.edu::3df88170-7657-4df1-a9a8-02a91c9ff31d" providerId="AD" clId="Web-{4DA1C5CA-E6D1-E09B-E6EB-2654FAD7C368}" dt="2021-02-11T21:39:36.429" v="0"/>
          <ac:spMkLst>
            <pc:docMk/>
            <pc:sldMk cId="1231266396" sldId="587"/>
            <ac:spMk id="13" creationId="{937A7822-1EB4-40DF-A593-061D562EDEF0}"/>
          </ac:spMkLst>
        </pc:spChg>
        <pc:picChg chg="add del mod ord">
          <ac:chgData name="Marianne Benedek" userId="S::mbenedek@aurora.edu::3df88170-7657-4df1-a9a8-02a91c9ff31d" providerId="AD" clId="Web-{4DA1C5CA-E6D1-E09B-E6EB-2654FAD7C368}" dt="2021-02-11T21:40:11.695" v="1"/>
          <ac:picMkLst>
            <pc:docMk/>
            <pc:sldMk cId="1231266396" sldId="587"/>
            <ac:picMk id="2" creationId="{5388C014-1474-40C4-B3EA-13E67E93FF8A}"/>
          </ac:picMkLst>
        </pc:picChg>
        <pc:picChg chg="add mod">
          <ac:chgData name="Marianne Benedek" userId="S::mbenedek@aurora.edu::3df88170-7657-4df1-a9a8-02a91c9ff31d" providerId="AD" clId="Web-{4DA1C5CA-E6D1-E09B-E6EB-2654FAD7C368}" dt="2021-02-11T21:40:30.351" v="6" actId="1076"/>
          <ac:picMkLst>
            <pc:docMk/>
            <pc:sldMk cId="1231266396" sldId="587"/>
            <ac:picMk id="6" creationId="{3D466FEF-C181-4A4C-9BA9-41AF7C53E393}"/>
          </ac:picMkLst>
        </pc:picChg>
      </pc:sldChg>
      <pc:sldChg chg="addSp delSp modSp new mod setBg modClrScheme chgLayout">
        <pc:chgData name="Marianne Benedek" userId="S::mbenedek@aurora.edu::3df88170-7657-4df1-a9a8-02a91c9ff31d" providerId="AD" clId="Web-{4DA1C5CA-E6D1-E09B-E6EB-2654FAD7C368}" dt="2021-02-11T21:42:58.306" v="16"/>
        <pc:sldMkLst>
          <pc:docMk/>
          <pc:sldMk cId="3496518607" sldId="587"/>
        </pc:sldMkLst>
        <pc:spChg chg="del">
          <ac:chgData name="Marianne Benedek" userId="S::mbenedek@aurora.edu::3df88170-7657-4df1-a9a8-02a91c9ff31d" providerId="AD" clId="Web-{4DA1C5CA-E6D1-E09B-E6EB-2654FAD7C368}" dt="2021-02-11T21:42:42.008" v="12"/>
          <ac:spMkLst>
            <pc:docMk/>
            <pc:sldMk cId="3496518607" sldId="587"/>
            <ac:spMk id="2" creationId="{1795C378-1353-465E-9B8C-8D446D1B680C}"/>
          </ac:spMkLst>
        </pc:spChg>
        <pc:spChg chg="del">
          <ac:chgData name="Marianne Benedek" userId="S::mbenedek@aurora.edu::3df88170-7657-4df1-a9a8-02a91c9ff31d" providerId="AD" clId="Web-{4DA1C5CA-E6D1-E09B-E6EB-2654FAD7C368}" dt="2021-02-11T21:41:18.774" v="9"/>
          <ac:spMkLst>
            <pc:docMk/>
            <pc:sldMk cId="3496518607" sldId="587"/>
            <ac:spMk id="3" creationId="{D4540708-0002-41CC-9A49-1D5B66A4093A}"/>
          </ac:spMkLst>
        </pc:spChg>
        <pc:spChg chg="del">
          <ac:chgData name="Marianne Benedek" userId="S::mbenedek@aurora.edu::3df88170-7657-4df1-a9a8-02a91c9ff31d" providerId="AD" clId="Web-{4DA1C5CA-E6D1-E09B-E6EB-2654FAD7C368}" dt="2021-02-11T21:41:26.805" v="11"/>
          <ac:spMkLst>
            <pc:docMk/>
            <pc:sldMk cId="3496518607" sldId="587"/>
            <ac:spMk id="4" creationId="{D6048285-567A-4779-8DB0-EB33B2FDA58D}"/>
          </ac:spMkLst>
        </pc:spChg>
        <pc:spChg chg="add del mod">
          <ac:chgData name="Marianne Benedek" userId="S::mbenedek@aurora.edu::3df88170-7657-4df1-a9a8-02a91c9ff31d" providerId="AD" clId="Web-{4DA1C5CA-E6D1-E09B-E6EB-2654FAD7C368}" dt="2021-02-11T21:42:42.008" v="12"/>
          <ac:spMkLst>
            <pc:docMk/>
            <pc:sldMk cId="3496518607" sldId="587"/>
            <ac:spMk id="7" creationId="{C86BAE7F-1232-462F-9104-44472614CD6D}"/>
          </ac:spMkLst>
        </pc:spChg>
        <pc:spChg chg="add">
          <ac:chgData name="Marianne Benedek" userId="S::mbenedek@aurora.edu::3df88170-7657-4df1-a9a8-02a91c9ff31d" providerId="AD" clId="Web-{4DA1C5CA-E6D1-E09B-E6EB-2654FAD7C368}" dt="2021-02-11T21:42:58.306" v="16"/>
          <ac:spMkLst>
            <pc:docMk/>
            <pc:sldMk cId="3496518607" sldId="587"/>
            <ac:spMk id="13" creationId="{904C0BC6-B04D-4459-B721-9C030C392739}"/>
          </ac:spMkLst>
        </pc:spChg>
        <pc:spChg chg="add">
          <ac:chgData name="Marianne Benedek" userId="S::mbenedek@aurora.edu::3df88170-7657-4df1-a9a8-02a91c9ff31d" providerId="AD" clId="Web-{4DA1C5CA-E6D1-E09B-E6EB-2654FAD7C368}" dt="2021-02-11T21:42:58.306" v="16"/>
          <ac:spMkLst>
            <pc:docMk/>
            <pc:sldMk cId="3496518607" sldId="587"/>
            <ac:spMk id="15" creationId="{CB2F024E-D853-479C-B5A9-08293A2D7212}"/>
          </ac:spMkLst>
        </pc:spChg>
        <pc:picChg chg="add del mod ord">
          <ac:chgData name="Marianne Benedek" userId="S::mbenedek@aurora.edu::3df88170-7657-4df1-a9a8-02a91c9ff31d" providerId="AD" clId="Web-{4DA1C5CA-E6D1-E09B-E6EB-2654FAD7C368}" dt="2021-02-11T21:41:23.430" v="10"/>
          <ac:picMkLst>
            <pc:docMk/>
            <pc:sldMk cId="3496518607" sldId="587"/>
            <ac:picMk id="5" creationId="{55771F98-F5EF-4571-B2D9-283B3B7E0464}"/>
          </ac:picMkLst>
        </pc:picChg>
        <pc:picChg chg="add mod">
          <ac:chgData name="Marianne Benedek" userId="S::mbenedek@aurora.edu::3df88170-7657-4df1-a9a8-02a91c9ff31d" providerId="AD" clId="Web-{4DA1C5CA-E6D1-E09B-E6EB-2654FAD7C368}" dt="2021-02-11T21:42:58.306" v="16"/>
          <ac:picMkLst>
            <pc:docMk/>
            <pc:sldMk cId="3496518607" sldId="587"/>
            <ac:picMk id="8" creationId="{A8C36162-538C-4EC3-844A-093B47641042}"/>
          </ac:picMkLst>
        </pc:picChg>
      </pc:sldChg>
      <pc:sldChg chg="addSp delSp modSp new mod setBg">
        <pc:chgData name="Marianne Benedek" userId="S::mbenedek@aurora.edu::3df88170-7657-4df1-a9a8-02a91c9ff31d" providerId="AD" clId="Web-{4DA1C5CA-E6D1-E09B-E6EB-2654FAD7C368}" dt="2021-02-11T21:44:16.962" v="22"/>
        <pc:sldMkLst>
          <pc:docMk/>
          <pc:sldMk cId="3765044786" sldId="588"/>
        </pc:sldMkLst>
        <pc:spChg chg="del">
          <ac:chgData name="Marianne Benedek" userId="S::mbenedek@aurora.edu::3df88170-7657-4df1-a9a8-02a91c9ff31d" providerId="AD" clId="Web-{4DA1C5CA-E6D1-E09B-E6EB-2654FAD7C368}" dt="2021-02-11T21:44:11.961" v="19"/>
          <ac:spMkLst>
            <pc:docMk/>
            <pc:sldMk cId="3765044786" sldId="588"/>
            <ac:spMk id="2" creationId="{02233F65-2B64-4397-A2A4-46FBFA6243E7}"/>
          </ac:spMkLst>
        </pc:spChg>
        <pc:spChg chg="add">
          <ac:chgData name="Marianne Benedek" userId="S::mbenedek@aurora.edu::3df88170-7657-4df1-a9a8-02a91c9ff31d" providerId="AD" clId="Web-{4DA1C5CA-E6D1-E09B-E6EB-2654FAD7C368}" dt="2021-02-11T21:44:16.962" v="22"/>
          <ac:spMkLst>
            <pc:docMk/>
            <pc:sldMk cId="3765044786" sldId="588"/>
            <ac:spMk id="5" creationId="{C61657BD-3333-446A-A16A-CBDC77C8E559}"/>
          </ac:spMkLst>
        </pc:spChg>
        <pc:spChg chg="add">
          <ac:chgData name="Marianne Benedek" userId="S::mbenedek@aurora.edu::3df88170-7657-4df1-a9a8-02a91c9ff31d" providerId="AD" clId="Web-{4DA1C5CA-E6D1-E09B-E6EB-2654FAD7C368}" dt="2021-02-11T21:44:16.962" v="22"/>
          <ac:spMkLst>
            <pc:docMk/>
            <pc:sldMk cId="3765044786" sldId="588"/>
            <ac:spMk id="6" creationId="{52CAFF06-4D3A-42A5-8614-B1FA47EA0F6D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44:16.962" v="21"/>
          <ac:spMkLst>
            <pc:docMk/>
            <pc:sldMk cId="3765044786" sldId="588"/>
            <ac:spMk id="8" creationId="{904C0BC6-B04D-4459-B721-9C030C392739}"/>
          </ac:spMkLst>
        </pc:spChg>
        <pc:spChg chg="add del">
          <ac:chgData name="Marianne Benedek" userId="S::mbenedek@aurora.edu::3df88170-7657-4df1-a9a8-02a91c9ff31d" providerId="AD" clId="Web-{4DA1C5CA-E6D1-E09B-E6EB-2654FAD7C368}" dt="2021-02-11T21:44:16.962" v="21"/>
          <ac:spMkLst>
            <pc:docMk/>
            <pc:sldMk cId="3765044786" sldId="588"/>
            <ac:spMk id="10" creationId="{CB2F024E-D853-479C-B5A9-08293A2D7212}"/>
          </ac:spMkLst>
        </pc:spChg>
        <pc:picChg chg="add mod">
          <ac:chgData name="Marianne Benedek" userId="S::mbenedek@aurora.edu::3df88170-7657-4df1-a9a8-02a91c9ff31d" providerId="AD" clId="Web-{4DA1C5CA-E6D1-E09B-E6EB-2654FAD7C368}" dt="2021-02-11T21:44:16.962" v="22"/>
          <ac:picMkLst>
            <pc:docMk/>
            <pc:sldMk cId="3765044786" sldId="588"/>
            <ac:picMk id="3" creationId="{43ABF5CA-AD8C-45F4-8BCA-6D8BF4AAF033}"/>
          </ac:picMkLst>
        </pc:picChg>
      </pc:sldChg>
      <pc:sldChg chg="addSp delSp modSp new mod setBg modClrScheme chgLayout">
        <pc:chgData name="Marianne Benedek" userId="S::mbenedek@aurora.edu::3df88170-7657-4df1-a9a8-02a91c9ff31d" providerId="AD" clId="Web-{4DA1C5CA-E6D1-E09B-E6EB-2654FAD7C368}" dt="2021-02-11T21:54:07.683" v="31" actId="20577"/>
        <pc:sldMkLst>
          <pc:docMk/>
          <pc:sldMk cId="1269950972" sldId="589"/>
        </pc:sldMkLst>
        <pc:spChg chg="del">
          <ac:chgData name="Marianne Benedek" userId="S::mbenedek@aurora.edu::3df88170-7657-4df1-a9a8-02a91c9ff31d" providerId="AD" clId="Web-{4DA1C5CA-E6D1-E09B-E6EB-2654FAD7C368}" dt="2021-02-11T21:51:25.260" v="24"/>
          <ac:spMkLst>
            <pc:docMk/>
            <pc:sldMk cId="1269950972" sldId="589"/>
            <ac:spMk id="2" creationId="{90650E0E-C6B6-4FA6-8AF1-72CD9F53F37B}"/>
          </ac:spMkLst>
        </pc:spChg>
        <pc:spChg chg="add mod">
          <ac:chgData name="Marianne Benedek" userId="S::mbenedek@aurora.edu::3df88170-7657-4df1-a9a8-02a91c9ff31d" providerId="AD" clId="Web-{4DA1C5CA-E6D1-E09B-E6EB-2654FAD7C368}" dt="2021-02-11T21:52:47.807" v="29"/>
          <ac:spMkLst>
            <pc:docMk/>
            <pc:sldMk cId="1269950972" sldId="589"/>
            <ac:spMk id="4" creationId="{BC2A6197-4483-450C-8DD6-B0EDAA91AA8A}"/>
          </ac:spMkLst>
        </pc:spChg>
        <pc:spChg chg="add mod ord">
          <ac:chgData name="Marianne Benedek" userId="S::mbenedek@aurora.edu::3df88170-7657-4df1-a9a8-02a91c9ff31d" providerId="AD" clId="Web-{4DA1C5CA-E6D1-E09B-E6EB-2654FAD7C368}" dt="2021-02-11T21:54:07.683" v="31" actId="20577"/>
          <ac:spMkLst>
            <pc:docMk/>
            <pc:sldMk cId="1269950972" sldId="589"/>
            <ac:spMk id="6" creationId="{E99FC80A-7E91-438E-9A57-AEBCD0134B08}"/>
          </ac:spMkLst>
        </pc:spChg>
        <pc:picChg chg="add mod">
          <ac:chgData name="Marianne Benedek" userId="S::mbenedek@aurora.edu::3df88170-7657-4df1-a9a8-02a91c9ff31d" providerId="AD" clId="Web-{4DA1C5CA-E6D1-E09B-E6EB-2654FAD7C368}" dt="2021-02-11T21:52:47.807" v="29"/>
          <ac:picMkLst>
            <pc:docMk/>
            <pc:sldMk cId="1269950972" sldId="589"/>
            <ac:picMk id="3" creationId="{1048AB2A-CD89-4379-9134-4926DD8CEC1D}"/>
          </ac:picMkLst>
        </pc:picChg>
      </pc:sldChg>
    </pc:docChg>
  </pc:docChgLst>
  <pc:docChgLst>
    <pc:chgData name="Marianne Benedek" userId="S::mbenedek@aurora.edu::3df88170-7657-4df1-a9a8-02a91c9ff31d" providerId="AD" clId="Web-{07196FBA-6ECE-86BC-688C-41616CFBBAB6}"/>
    <pc:docChg chg="sldOrd">
      <pc:chgData name="Marianne Benedek" userId="S::mbenedek@aurora.edu::3df88170-7657-4df1-a9a8-02a91c9ff31d" providerId="AD" clId="Web-{07196FBA-6ECE-86BC-688C-41616CFBBAB6}" dt="2021-02-08T13:39:50.520" v="6"/>
      <pc:docMkLst>
        <pc:docMk/>
      </pc:docMkLst>
      <pc:sldChg chg="ord">
        <pc:chgData name="Marianne Benedek" userId="S::mbenedek@aurora.edu::3df88170-7657-4df1-a9a8-02a91c9ff31d" providerId="AD" clId="Web-{07196FBA-6ECE-86BC-688C-41616CFBBAB6}" dt="2021-02-08T13:39:38.161" v="4"/>
        <pc:sldMkLst>
          <pc:docMk/>
          <pc:sldMk cId="474347110" sldId="281"/>
        </pc:sldMkLst>
      </pc:sldChg>
      <pc:sldChg chg="ord">
        <pc:chgData name="Marianne Benedek" userId="S::mbenedek@aurora.edu::3df88170-7657-4df1-a9a8-02a91c9ff31d" providerId="AD" clId="Web-{07196FBA-6ECE-86BC-688C-41616CFBBAB6}" dt="2021-02-08T13:36:27.797" v="0"/>
        <pc:sldMkLst>
          <pc:docMk/>
          <pc:sldMk cId="1303170226" sldId="490"/>
        </pc:sldMkLst>
      </pc:sldChg>
      <pc:sldChg chg="ord">
        <pc:chgData name="Marianne Benedek" userId="S::mbenedek@aurora.edu::3df88170-7657-4df1-a9a8-02a91c9ff31d" providerId="AD" clId="Web-{07196FBA-6ECE-86BC-688C-41616CFBBAB6}" dt="2021-02-08T13:39:43.005" v="5"/>
        <pc:sldMkLst>
          <pc:docMk/>
          <pc:sldMk cId="2026189117" sldId="491"/>
        </pc:sldMkLst>
      </pc:sldChg>
      <pc:sldChg chg="ord">
        <pc:chgData name="Marianne Benedek" userId="S::mbenedek@aurora.edu::3df88170-7657-4df1-a9a8-02a91c9ff31d" providerId="AD" clId="Web-{07196FBA-6ECE-86BC-688C-41616CFBBAB6}" dt="2021-02-08T13:39:50.520" v="6"/>
        <pc:sldMkLst>
          <pc:docMk/>
          <pc:sldMk cId="1150859694" sldId="552"/>
        </pc:sldMkLst>
      </pc:sldChg>
    </pc:docChg>
  </pc:docChgLst>
  <pc:docChgLst>
    <pc:chgData name="Marianne Benedek" userId="S::mbenedek@aurora.edu::3df88170-7657-4df1-a9a8-02a91c9ff31d" providerId="AD" clId="Web-{6EC5922E-7199-01E1-12CA-731145BBCC49}"/>
    <pc:docChg chg="addSld modSld">
      <pc:chgData name="Marianne Benedek" userId="S::mbenedek@aurora.edu::3df88170-7657-4df1-a9a8-02a91c9ff31d" providerId="AD" clId="Web-{6EC5922E-7199-01E1-12CA-731145BBCC49}" dt="2021-02-10T21:16:16.321" v="334" actId="20577"/>
      <pc:docMkLst>
        <pc:docMk/>
      </pc:docMkLst>
      <pc:sldChg chg="modSp">
        <pc:chgData name="Marianne Benedek" userId="S::mbenedek@aurora.edu::3df88170-7657-4df1-a9a8-02a91c9ff31d" providerId="AD" clId="Web-{6EC5922E-7199-01E1-12CA-731145BBCC49}" dt="2021-02-10T20:47:37.317" v="147" actId="20577"/>
        <pc:sldMkLst>
          <pc:docMk/>
          <pc:sldMk cId="4052085359" sldId="274"/>
        </pc:sldMkLst>
        <pc:graphicFrameChg chg="modGraphic">
          <ac:chgData name="Marianne Benedek" userId="S::mbenedek@aurora.edu::3df88170-7657-4df1-a9a8-02a91c9ff31d" providerId="AD" clId="Web-{6EC5922E-7199-01E1-12CA-731145BBCC49}" dt="2021-02-10T20:47:37.317" v="147" actId="20577"/>
          <ac:graphicFrameMkLst>
            <pc:docMk/>
            <pc:sldMk cId="4052085359" sldId="274"/>
            <ac:graphicFrameMk id="5" creationId="{31AF34C9-E2C3-42E9-9B5D-495B01C280DC}"/>
          </ac:graphicFrameMkLst>
        </pc:graphicFrameChg>
      </pc:sldChg>
      <pc:sldChg chg="modSp">
        <pc:chgData name="Marianne Benedek" userId="S::mbenedek@aurora.edu::3df88170-7657-4df1-a9a8-02a91c9ff31d" providerId="AD" clId="Web-{6EC5922E-7199-01E1-12CA-731145BBCC49}" dt="2021-02-10T20:45:27.366" v="125" actId="20577"/>
        <pc:sldMkLst>
          <pc:docMk/>
          <pc:sldMk cId="2645901431" sldId="498"/>
        </pc:sldMkLst>
        <pc:spChg chg="mod">
          <ac:chgData name="Marianne Benedek" userId="S::mbenedek@aurora.edu::3df88170-7657-4df1-a9a8-02a91c9ff31d" providerId="AD" clId="Web-{6EC5922E-7199-01E1-12CA-731145BBCC49}" dt="2021-02-10T20:45:27.366" v="125" actId="20577"/>
          <ac:spMkLst>
            <pc:docMk/>
            <pc:sldMk cId="2645901431" sldId="498"/>
            <ac:spMk id="3" creationId="{782BC564-8EBE-41CF-8B28-0EF00E831A98}"/>
          </ac:spMkLst>
        </pc:spChg>
      </pc:sldChg>
      <pc:sldChg chg="addSp delSp modSp">
        <pc:chgData name="Marianne Benedek" userId="S::mbenedek@aurora.edu::3df88170-7657-4df1-a9a8-02a91c9ff31d" providerId="AD" clId="Web-{6EC5922E-7199-01E1-12CA-731145BBCC49}" dt="2021-02-10T21:12:08.341" v="217" actId="2057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6EC5922E-7199-01E1-12CA-731145BBCC49}" dt="2021-02-10T21:12:08.341" v="217" actId="20577"/>
          <ac:spMkLst>
            <pc:docMk/>
            <pc:sldMk cId="3150198667" sldId="514"/>
            <ac:spMk id="3" creationId="{2148A964-8AE0-41B5-9572-62C0C9FB739D}"/>
          </ac:spMkLst>
        </pc:spChg>
        <pc:spChg chg="del">
          <ac:chgData name="Marianne Benedek" userId="S::mbenedek@aurora.edu::3df88170-7657-4df1-a9a8-02a91c9ff31d" providerId="AD" clId="Web-{6EC5922E-7199-01E1-12CA-731145BBCC49}" dt="2021-02-10T21:11:10.779" v="207"/>
          <ac:spMkLst>
            <pc:docMk/>
            <pc:sldMk cId="3150198667" sldId="514"/>
            <ac:spMk id="43" creationId="{B32DC26D-8B9B-4CC1-B3CC-D3EA0FB162CD}"/>
          </ac:spMkLst>
        </pc:spChg>
        <pc:spChg chg="add">
          <ac:chgData name="Marianne Benedek" userId="S::mbenedek@aurora.edu::3df88170-7657-4df1-a9a8-02a91c9ff31d" providerId="AD" clId="Web-{6EC5922E-7199-01E1-12CA-731145BBCC49}" dt="2021-02-10T21:11:10.779" v="207"/>
          <ac:spMkLst>
            <pc:docMk/>
            <pc:sldMk cId="3150198667" sldId="514"/>
            <ac:spMk id="50" creationId="{B32DC26D-8B9B-4CC1-B3CC-D3EA0FB162CD}"/>
          </ac:spMkLst>
        </pc:spChg>
        <pc:cxnChg chg="del">
          <ac:chgData name="Marianne Benedek" userId="S::mbenedek@aurora.edu::3df88170-7657-4df1-a9a8-02a91c9ff31d" providerId="AD" clId="Web-{6EC5922E-7199-01E1-12CA-731145BBCC49}" dt="2021-02-10T21:11:10.779" v="207"/>
          <ac:cxnSpMkLst>
            <pc:docMk/>
            <pc:sldMk cId="3150198667" sldId="514"/>
            <ac:cxnSpMk id="45" creationId="{FBB7ADC3-53A0-44F2-914A-78CADAF33411}"/>
          </ac:cxnSpMkLst>
        </pc:cxnChg>
        <pc:cxnChg chg="add">
          <ac:chgData name="Marianne Benedek" userId="S::mbenedek@aurora.edu::3df88170-7657-4df1-a9a8-02a91c9ff31d" providerId="AD" clId="Web-{6EC5922E-7199-01E1-12CA-731145BBCC49}" dt="2021-02-10T21:11:10.779" v="207"/>
          <ac:cxnSpMkLst>
            <pc:docMk/>
            <pc:sldMk cId="3150198667" sldId="514"/>
            <ac:cxnSpMk id="52" creationId="{FBB7ADC3-53A0-44F2-914A-78CADAF33411}"/>
          </ac:cxnSpMkLst>
        </pc:cxnChg>
      </pc:sldChg>
      <pc:sldChg chg="modSp">
        <pc:chgData name="Marianne Benedek" userId="S::mbenedek@aurora.edu::3df88170-7657-4df1-a9a8-02a91c9ff31d" providerId="AD" clId="Web-{6EC5922E-7199-01E1-12CA-731145BBCC49}" dt="2021-02-10T20:56:43.105" v="182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6EC5922E-7199-01E1-12CA-731145BBCC49}" dt="2021-02-10T20:56:43.105" v="182" actId="20577"/>
          <ac:spMkLst>
            <pc:docMk/>
            <pc:sldMk cId="4243183966" sldId="515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1:03:54.974" v="188" actId="20577"/>
        <pc:sldMkLst>
          <pc:docMk/>
          <pc:sldMk cId="2295062431" sldId="516"/>
        </pc:sldMkLst>
        <pc:spChg chg="mod">
          <ac:chgData name="Marianne Benedek" userId="S::mbenedek@aurora.edu::3df88170-7657-4df1-a9a8-02a91c9ff31d" providerId="AD" clId="Web-{6EC5922E-7199-01E1-12CA-731145BBCC49}" dt="2021-02-10T21:03:54.974" v="188" actId="20577"/>
          <ac:spMkLst>
            <pc:docMk/>
            <pc:sldMk cId="2295062431" sldId="516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0:54:26.514" v="159" actId="20577"/>
        <pc:sldMkLst>
          <pc:docMk/>
          <pc:sldMk cId="3358468179" sldId="521"/>
        </pc:sldMkLst>
        <pc:spChg chg="mod">
          <ac:chgData name="Marianne Benedek" userId="S::mbenedek@aurora.edu::3df88170-7657-4df1-a9a8-02a91c9ff31d" providerId="AD" clId="Web-{6EC5922E-7199-01E1-12CA-731145BBCC49}" dt="2021-02-10T20:54:26.514" v="159" actId="20577"/>
          <ac:spMkLst>
            <pc:docMk/>
            <pc:sldMk cId="3358468179" sldId="521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1:04:30.395" v="194" actId="20577"/>
        <pc:sldMkLst>
          <pc:docMk/>
          <pc:sldMk cId="3749643597" sldId="522"/>
        </pc:sldMkLst>
        <pc:spChg chg="mod">
          <ac:chgData name="Marianne Benedek" userId="S::mbenedek@aurora.edu::3df88170-7657-4df1-a9a8-02a91c9ff31d" providerId="AD" clId="Web-{6EC5922E-7199-01E1-12CA-731145BBCC49}" dt="2021-02-10T21:04:30.395" v="194" actId="20577"/>
          <ac:spMkLst>
            <pc:docMk/>
            <pc:sldMk cId="3749643597" sldId="522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1:05:13.957" v="201" actId="20577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6EC5922E-7199-01E1-12CA-731145BBCC49}" dt="2021-02-10T21:05:13.957" v="201" actId="20577"/>
          <ac:spMkLst>
            <pc:docMk/>
            <pc:sldMk cId="3982211184" sldId="523"/>
            <ac:spMk id="3" creationId="{2683BFDE-5BF7-43FE-914A-2F7A586B9F0A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0:37:10.108" v="105" actId="20577"/>
        <pc:sldMkLst>
          <pc:docMk/>
          <pc:sldMk cId="3011999529" sldId="528"/>
        </pc:sldMkLst>
        <pc:spChg chg="mod">
          <ac:chgData name="Marianne Benedek" userId="S::mbenedek@aurora.edu::3df88170-7657-4df1-a9a8-02a91c9ff31d" providerId="AD" clId="Web-{6EC5922E-7199-01E1-12CA-731145BBCC49}" dt="2021-02-10T20:37:10.108" v="105" actId="20577"/>
          <ac:spMkLst>
            <pc:docMk/>
            <pc:sldMk cId="3011999529" sldId="528"/>
            <ac:spMk id="3" creationId="{C77E5C38-3998-4236-88AF-B3D4DE3D026C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1:16:16.321" v="334" actId="20577"/>
        <pc:sldMkLst>
          <pc:docMk/>
          <pc:sldMk cId="3755105040" sldId="563"/>
        </pc:sldMkLst>
        <pc:spChg chg="mod">
          <ac:chgData name="Marianne Benedek" userId="S::mbenedek@aurora.edu::3df88170-7657-4df1-a9a8-02a91c9ff31d" providerId="AD" clId="Web-{6EC5922E-7199-01E1-12CA-731145BBCC49}" dt="2021-02-10T21:16:16.321" v="334" actId="20577"/>
          <ac:spMkLst>
            <pc:docMk/>
            <pc:sldMk cId="3755105040" sldId="563"/>
            <ac:spMk id="3" creationId="{2148A964-8AE0-41B5-9572-62C0C9FB739D}"/>
          </ac:spMkLst>
        </pc:spChg>
      </pc:sldChg>
      <pc:sldChg chg="modSp">
        <pc:chgData name="Marianne Benedek" userId="S::mbenedek@aurora.edu::3df88170-7657-4df1-a9a8-02a91c9ff31d" providerId="AD" clId="Web-{6EC5922E-7199-01E1-12CA-731145BBCC49}" dt="2021-02-10T20:45:37.085" v="126" actId="20577"/>
        <pc:sldMkLst>
          <pc:docMk/>
          <pc:sldMk cId="4252947122" sldId="578"/>
        </pc:sldMkLst>
        <pc:spChg chg="mod">
          <ac:chgData name="Marianne Benedek" userId="S::mbenedek@aurora.edu::3df88170-7657-4df1-a9a8-02a91c9ff31d" providerId="AD" clId="Web-{6EC5922E-7199-01E1-12CA-731145BBCC49}" dt="2021-02-10T20:45:37.085" v="126" actId="20577"/>
          <ac:spMkLst>
            <pc:docMk/>
            <pc:sldMk cId="4252947122" sldId="578"/>
            <ac:spMk id="2" creationId="{ED380EC9-9340-4D85-A2AD-1F7765E5CCEC}"/>
          </ac:spMkLst>
        </pc:spChg>
      </pc:sldChg>
      <pc:sldChg chg="addSp delSp modSp add replId">
        <pc:chgData name="Marianne Benedek" userId="S::mbenedek@aurora.edu::3df88170-7657-4df1-a9a8-02a91c9ff31d" providerId="AD" clId="Web-{6EC5922E-7199-01E1-12CA-731145BBCC49}" dt="2021-02-10T21:13:39.668" v="316" actId="20577"/>
        <pc:sldMkLst>
          <pc:docMk/>
          <pc:sldMk cId="2002132467" sldId="580"/>
        </pc:sldMkLst>
        <pc:spChg chg="mod">
          <ac:chgData name="Marianne Benedek" userId="S::mbenedek@aurora.edu::3df88170-7657-4df1-a9a8-02a91c9ff31d" providerId="AD" clId="Web-{6EC5922E-7199-01E1-12CA-731145BBCC49}" dt="2021-02-10T21:13:39.668" v="316" actId="20577"/>
          <ac:spMkLst>
            <pc:docMk/>
            <pc:sldMk cId="2002132467" sldId="580"/>
            <ac:spMk id="3" creationId="{2148A964-8AE0-41B5-9572-62C0C9FB739D}"/>
          </ac:spMkLst>
        </pc:spChg>
        <pc:spChg chg="del">
          <ac:chgData name="Marianne Benedek" userId="S::mbenedek@aurora.edu::3df88170-7657-4df1-a9a8-02a91c9ff31d" providerId="AD" clId="Web-{6EC5922E-7199-01E1-12CA-731145BBCC49}" dt="2021-02-10T21:11:15.717" v="208"/>
          <ac:spMkLst>
            <pc:docMk/>
            <pc:sldMk cId="2002132467" sldId="580"/>
            <ac:spMk id="43" creationId="{B32DC26D-8B9B-4CC1-B3CC-D3EA0FB162CD}"/>
          </ac:spMkLst>
        </pc:spChg>
        <pc:spChg chg="add">
          <ac:chgData name="Marianne Benedek" userId="S::mbenedek@aurora.edu::3df88170-7657-4df1-a9a8-02a91c9ff31d" providerId="AD" clId="Web-{6EC5922E-7199-01E1-12CA-731145BBCC49}" dt="2021-02-10T21:11:15.717" v="208"/>
          <ac:spMkLst>
            <pc:docMk/>
            <pc:sldMk cId="2002132467" sldId="580"/>
            <ac:spMk id="50" creationId="{B32DC26D-8B9B-4CC1-B3CC-D3EA0FB162CD}"/>
          </ac:spMkLst>
        </pc:spChg>
        <pc:cxnChg chg="del">
          <ac:chgData name="Marianne Benedek" userId="S::mbenedek@aurora.edu::3df88170-7657-4df1-a9a8-02a91c9ff31d" providerId="AD" clId="Web-{6EC5922E-7199-01E1-12CA-731145BBCC49}" dt="2021-02-10T21:11:15.717" v="208"/>
          <ac:cxnSpMkLst>
            <pc:docMk/>
            <pc:sldMk cId="2002132467" sldId="580"/>
            <ac:cxnSpMk id="45" creationId="{FBB7ADC3-53A0-44F2-914A-78CADAF33411}"/>
          </ac:cxnSpMkLst>
        </pc:cxnChg>
        <pc:cxnChg chg="add">
          <ac:chgData name="Marianne Benedek" userId="S::mbenedek@aurora.edu::3df88170-7657-4df1-a9a8-02a91c9ff31d" providerId="AD" clId="Web-{6EC5922E-7199-01E1-12CA-731145BBCC49}" dt="2021-02-10T21:11:15.717" v="208"/>
          <ac:cxnSpMkLst>
            <pc:docMk/>
            <pc:sldMk cId="2002132467" sldId="580"/>
            <ac:cxnSpMk id="52" creationId="{FBB7ADC3-53A0-44F2-914A-78CADAF33411}"/>
          </ac:cxnSpMkLst>
        </pc:cxnChg>
      </pc:sldChg>
    </pc:docChg>
  </pc:docChgLst>
  <pc:docChgLst>
    <pc:chgData name="Allison Schuck" userId="S::aschuck@aurora.edu::96e99fa6-0dfe-4563-a471-198eddde73bb" providerId="AD" clId="Web-{14A6CDA3-C854-CF7E-5FB7-22D978D8DA5B}"/>
    <pc:docChg chg="modSld">
      <pc:chgData name="Allison Schuck" userId="S::aschuck@aurora.edu::96e99fa6-0dfe-4563-a471-198eddde73bb" providerId="AD" clId="Web-{14A6CDA3-C854-CF7E-5FB7-22D978D8DA5B}" dt="2021-02-12T15:40:49.593" v="4" actId="20577"/>
      <pc:docMkLst>
        <pc:docMk/>
      </pc:docMkLst>
      <pc:sldChg chg="modSp">
        <pc:chgData name="Allison Schuck" userId="S::aschuck@aurora.edu::96e99fa6-0dfe-4563-a471-198eddde73bb" providerId="AD" clId="Web-{14A6CDA3-C854-CF7E-5FB7-22D978D8DA5B}" dt="2021-02-12T15:40:49.593" v="4" actId="20577"/>
        <pc:sldMkLst>
          <pc:docMk/>
          <pc:sldMk cId="213591926" sldId="582"/>
        </pc:sldMkLst>
        <pc:spChg chg="mod">
          <ac:chgData name="Allison Schuck" userId="S::aschuck@aurora.edu::96e99fa6-0dfe-4563-a471-198eddde73bb" providerId="AD" clId="Web-{14A6CDA3-C854-CF7E-5FB7-22D978D8DA5B}" dt="2021-02-12T14:46:49.760" v="2" actId="20577"/>
          <ac:spMkLst>
            <pc:docMk/>
            <pc:sldMk cId="213591926" sldId="582"/>
            <ac:spMk id="3" creationId="{9227B964-CD05-40B4-A907-4D48B0E271C8}"/>
          </ac:spMkLst>
        </pc:spChg>
        <pc:spChg chg="mod">
          <ac:chgData name="Allison Schuck" userId="S::aschuck@aurora.edu::96e99fa6-0dfe-4563-a471-198eddde73bb" providerId="AD" clId="Web-{14A6CDA3-C854-CF7E-5FB7-22D978D8DA5B}" dt="2021-02-12T15:40:49.593" v="4" actId="20577"/>
          <ac:spMkLst>
            <pc:docMk/>
            <pc:sldMk cId="213591926" sldId="582"/>
            <ac:spMk id="4" creationId="{408361E4-8E26-4D64-A4C3-174E7F984CFA}"/>
          </ac:spMkLst>
        </pc:spChg>
      </pc:sldChg>
    </pc:docChg>
  </pc:docChgLst>
  <pc:docChgLst>
    <pc:chgData name="Allison Schuck" userId="S::aschuck@aurora.edu::96e99fa6-0dfe-4563-a471-198eddde73bb" providerId="AD" clId="Web-{6702494C-1DCF-6FB8-8803-F937B902B99E}"/>
    <pc:docChg chg="addSld modSld">
      <pc:chgData name="Allison Schuck" userId="S::aschuck@aurora.edu::96e99fa6-0dfe-4563-a471-198eddde73bb" providerId="AD" clId="Web-{6702494C-1DCF-6FB8-8803-F937B902B99E}" dt="2021-02-03T21:03:22.353" v="222" actId="20577"/>
      <pc:docMkLst>
        <pc:docMk/>
      </pc:docMkLst>
      <pc:sldChg chg="modSp">
        <pc:chgData name="Allison Schuck" userId="S::aschuck@aurora.edu::96e99fa6-0dfe-4563-a471-198eddde73bb" providerId="AD" clId="Web-{6702494C-1DCF-6FB8-8803-F937B902B99E}" dt="2021-02-03T20:54:39.077" v="5" actId="1076"/>
        <pc:sldMkLst>
          <pc:docMk/>
          <pc:sldMk cId="3795832053" sldId="502"/>
        </pc:sldMkLst>
        <pc:spChg chg="mod">
          <ac:chgData name="Allison Schuck" userId="S::aschuck@aurora.edu::96e99fa6-0dfe-4563-a471-198eddde73bb" providerId="AD" clId="Web-{6702494C-1DCF-6FB8-8803-F937B902B99E}" dt="2021-02-03T20:54:39.077" v="5" actId="1076"/>
          <ac:spMkLst>
            <pc:docMk/>
            <pc:sldMk cId="3795832053" sldId="502"/>
            <ac:spMk id="2" creationId="{8DFDE3CE-9462-48EF-8203-A7FF23A34671}"/>
          </ac:spMkLst>
        </pc:spChg>
      </pc:sldChg>
      <pc:sldChg chg="modSp">
        <pc:chgData name="Allison Schuck" userId="S::aschuck@aurora.edu::96e99fa6-0dfe-4563-a471-198eddde73bb" providerId="AD" clId="Web-{6702494C-1DCF-6FB8-8803-F937B902B99E}" dt="2021-02-03T21:02:11.961" v="178" actId="20577"/>
        <pc:sldMkLst>
          <pc:docMk/>
          <pc:sldMk cId="978244307" sldId="503"/>
        </pc:sldMkLst>
        <pc:spChg chg="mod">
          <ac:chgData name="Allison Schuck" userId="S::aschuck@aurora.edu::96e99fa6-0dfe-4563-a471-198eddde73bb" providerId="AD" clId="Web-{6702494C-1DCF-6FB8-8803-F937B902B99E}" dt="2021-02-03T20:56:22.016" v="41" actId="20577"/>
          <ac:spMkLst>
            <pc:docMk/>
            <pc:sldMk cId="978244307" sldId="503"/>
            <ac:spMk id="2" creationId="{D04AB180-ACEC-40BD-8546-571AF13187E3}"/>
          </ac:spMkLst>
        </pc:spChg>
        <pc:spChg chg="mod">
          <ac:chgData name="Allison Schuck" userId="S::aschuck@aurora.edu::96e99fa6-0dfe-4563-a471-198eddde73bb" providerId="AD" clId="Web-{6702494C-1DCF-6FB8-8803-F937B902B99E}" dt="2021-02-03T21:02:11.961" v="178" actId="20577"/>
          <ac:spMkLst>
            <pc:docMk/>
            <pc:sldMk cId="978244307" sldId="503"/>
            <ac:spMk id="3" creationId="{8DFA2344-460A-4B2C-A89D-EB7675A54A3C}"/>
          </ac:spMkLst>
        </pc:spChg>
      </pc:sldChg>
      <pc:sldChg chg="modSp new">
        <pc:chgData name="Allison Schuck" userId="S::aschuck@aurora.edu::96e99fa6-0dfe-4563-a471-198eddde73bb" providerId="AD" clId="Web-{6702494C-1DCF-6FB8-8803-F937B902B99E}" dt="2021-02-03T21:03:22.353" v="222" actId="20577"/>
        <pc:sldMkLst>
          <pc:docMk/>
          <pc:sldMk cId="1265842000" sldId="531"/>
        </pc:sldMkLst>
        <pc:spChg chg="mod">
          <ac:chgData name="Allison Schuck" userId="S::aschuck@aurora.edu::96e99fa6-0dfe-4563-a471-198eddde73bb" providerId="AD" clId="Web-{6702494C-1DCF-6FB8-8803-F937B902B99E}" dt="2021-02-03T21:02:39.164" v="195" actId="20577"/>
          <ac:spMkLst>
            <pc:docMk/>
            <pc:sldMk cId="1265842000" sldId="531"/>
            <ac:spMk id="2" creationId="{19BB338F-50CD-4F2E-AF67-ECBA17EDA9F3}"/>
          </ac:spMkLst>
        </pc:spChg>
        <pc:spChg chg="mod">
          <ac:chgData name="Allison Schuck" userId="S::aschuck@aurora.edu::96e99fa6-0dfe-4563-a471-198eddde73bb" providerId="AD" clId="Web-{6702494C-1DCF-6FB8-8803-F937B902B99E}" dt="2021-02-03T21:03:22.353" v="222" actId="20577"/>
          <ac:spMkLst>
            <pc:docMk/>
            <pc:sldMk cId="1265842000" sldId="531"/>
            <ac:spMk id="3" creationId="{91E1F194-8A88-4AF3-8461-DAC3D5BAB9E4}"/>
          </ac:spMkLst>
        </pc:spChg>
      </pc:sldChg>
    </pc:docChg>
  </pc:docChgLst>
  <pc:docChgLst>
    <pc:chgData name="Marianne Benedek" userId="S::mbenedek@aurora.edu::3df88170-7657-4df1-a9a8-02a91c9ff31d" providerId="AD" clId="Web-{DF58EF0B-DC77-0331-589C-6F0697D8DBAB}"/>
    <pc:docChg chg="addSld modSld">
      <pc:chgData name="Marianne Benedek" userId="S::mbenedek@aurora.edu::3df88170-7657-4df1-a9a8-02a91c9ff31d" providerId="AD" clId="Web-{DF58EF0B-DC77-0331-589C-6F0697D8DBAB}" dt="2021-02-07T03:35:36.826" v="183" actId="20577"/>
      <pc:docMkLst>
        <pc:docMk/>
      </pc:docMkLst>
      <pc:sldChg chg="addSp delSp modSp">
        <pc:chgData name="Marianne Benedek" userId="S::mbenedek@aurora.edu::3df88170-7657-4df1-a9a8-02a91c9ff31d" providerId="AD" clId="Web-{DF58EF0B-DC77-0331-589C-6F0697D8DBAB}" dt="2021-02-07T03:29:02.662" v="97" actId="1076"/>
        <pc:sldMkLst>
          <pc:docMk/>
          <pc:sldMk cId="385725280" sldId="417"/>
        </pc:sldMkLst>
        <pc:spChg chg="mod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2" creationId="{215EDF35-5164-4DA6-99EA-8EDAE70C8FB9}"/>
          </ac:spMkLst>
        </pc:spChg>
        <pc:spChg chg="mod">
          <ac:chgData name="Marianne Benedek" userId="S::mbenedek@aurora.edu::3df88170-7657-4df1-a9a8-02a91c9ff31d" providerId="AD" clId="Web-{DF58EF0B-DC77-0331-589C-6F0697D8DBAB}" dt="2021-02-07T03:29:02.662" v="97" actId="1076"/>
          <ac:spMkLst>
            <pc:docMk/>
            <pc:sldMk cId="385725280" sldId="417"/>
            <ac:spMk id="3" creationId="{DBDA5141-A811-4EE7-9795-886079F52CD8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37" creationId="{A0DD8A4C-7176-4014-8ECB-952DAD3A389E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38" creationId="{A2A507F1-2EB5-4798-A15F-A7C34A0A6684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39" creationId="{D4A741E9-061E-4AA9-B288-AB25D35B7092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41" creationId="{DAF466FE-FFD6-4F71-99F8-D74BE00B373C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42" creationId="{CB31C874-8769-4064-AD85-F705E356E802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43" creationId="{48A3B93F-25CE-4759-A5FD-FE33A272A389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45" creationId="{4C5FBC4B-FD70-41B2-8F8B-BF8D4AF3C371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47" creationId="{A2A507F1-2EB5-4798-A15F-A7C34A0A6684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49" creationId="{CB31C874-8769-4064-AD85-F705E356E802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48.318" v="93"/>
          <ac:spMkLst>
            <pc:docMk/>
            <pc:sldMk cId="385725280" sldId="417"/>
            <ac:spMk id="50" creationId="{A2A507F1-2EB5-4798-A15F-A7C34A0A6684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53" creationId="{4C5FBC4B-FD70-41B2-8F8B-BF8D4AF3C371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48.318" v="93"/>
          <ac:spMkLst>
            <pc:docMk/>
            <pc:sldMk cId="385725280" sldId="417"/>
            <ac:spMk id="54" creationId="{E7CFC73E-3E90-4B19-A7DF-742374539963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55" creationId="{A0DD8A4C-7176-4014-8ECB-952DAD3A389E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48.318" v="93"/>
          <ac:spMkLst>
            <pc:docMk/>
            <pc:sldMk cId="385725280" sldId="417"/>
            <ac:spMk id="56" creationId="{777C5034-4CD2-4D41-9F8C-C90A0B9EA562}"/>
          </ac:spMkLst>
        </pc:spChg>
        <pc:spChg chg="add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57" creationId="{A2A507F1-2EB5-4798-A15F-A7C34A0A6684}"/>
          </ac:spMkLst>
        </pc:spChg>
        <pc:spChg chg="add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61" creationId="{E7CFC73E-3E90-4B19-A7DF-742374539963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62" creationId="{D4A741E9-061E-4AA9-B288-AB25D35B7092}"/>
          </ac:spMkLst>
        </pc:spChg>
        <pc:spChg chg="add">
          <ac:chgData name="Marianne Benedek" userId="S::mbenedek@aurora.edu::3df88170-7657-4df1-a9a8-02a91c9ff31d" providerId="AD" clId="Web-{DF58EF0B-DC77-0331-589C-6F0697D8DBAB}" dt="2021-02-07T03:28:50.990" v="96"/>
          <ac:spMkLst>
            <pc:docMk/>
            <pc:sldMk cId="385725280" sldId="417"/>
            <ac:spMk id="63" creationId="{777C5034-4CD2-4D41-9F8C-C90A0B9EA562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64" creationId="{DAF466FE-FFD6-4F71-99F8-D74BE00B373C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8:50.959" v="95"/>
          <ac:spMkLst>
            <pc:docMk/>
            <pc:sldMk cId="385725280" sldId="417"/>
            <ac:spMk id="66" creationId="{48A3B93F-25CE-4759-A5FD-FE33A272A389}"/>
          </ac:spMkLst>
        </pc:spChg>
        <pc:picChg chg="mod ord">
          <ac:chgData name="Marianne Benedek" userId="S::mbenedek@aurora.edu::3df88170-7657-4df1-a9a8-02a91c9ff31d" providerId="AD" clId="Web-{DF58EF0B-DC77-0331-589C-6F0697D8DBAB}" dt="2021-02-07T03:28:50.990" v="96"/>
          <ac:picMkLst>
            <pc:docMk/>
            <pc:sldMk cId="385725280" sldId="417"/>
            <ac:picMk id="5" creationId="{106802AD-FF8D-47CC-9722-070B3CEBA5CC}"/>
          </ac:picMkLst>
        </pc:picChg>
        <pc:picChg chg="mod">
          <ac:chgData name="Marianne Benedek" userId="S::mbenedek@aurora.edu::3df88170-7657-4df1-a9a8-02a91c9ff31d" providerId="AD" clId="Web-{DF58EF0B-DC77-0331-589C-6F0697D8DBAB}" dt="2021-02-07T03:28:50.990" v="96"/>
          <ac:picMkLst>
            <pc:docMk/>
            <pc:sldMk cId="385725280" sldId="417"/>
            <ac:picMk id="7" creationId="{065FE954-2E8A-4CEB-BA80-09422168E875}"/>
          </ac:picMkLst>
        </pc:picChg>
        <pc:cxnChg chg="add del">
          <ac:chgData name="Marianne Benedek" userId="S::mbenedek@aurora.edu::3df88170-7657-4df1-a9a8-02a91c9ff31d" providerId="AD" clId="Web-{DF58EF0B-DC77-0331-589C-6F0697D8DBAB}" dt="2021-02-07T03:28:50.990" v="96"/>
          <ac:cxnSpMkLst>
            <pc:docMk/>
            <pc:sldMk cId="385725280" sldId="417"/>
            <ac:cxnSpMk id="40" creationId="{24F53817-DA39-4DCE-ADDC-F84A3650E8E6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50.990" v="96"/>
          <ac:cxnSpMkLst>
            <pc:docMk/>
            <pc:sldMk cId="385725280" sldId="417"/>
            <ac:cxnSpMk id="44" creationId="{819EE63D-1989-47AB-89F0-EA9453C0F77B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50.959" v="95"/>
          <ac:cxnSpMkLst>
            <pc:docMk/>
            <pc:sldMk cId="385725280" sldId="417"/>
            <ac:cxnSpMk id="48" creationId="{24F53817-DA39-4DCE-ADDC-F84A3650E8E6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50.959" v="95"/>
          <ac:cxnSpMkLst>
            <pc:docMk/>
            <pc:sldMk cId="385725280" sldId="417"/>
            <ac:cxnSpMk id="51" creationId="{819EE63D-1989-47AB-89F0-EA9453C0F77B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48.318" v="93"/>
          <ac:cxnSpMkLst>
            <pc:docMk/>
            <pc:sldMk cId="385725280" sldId="417"/>
            <ac:cxnSpMk id="52" creationId="{24F53817-DA39-4DCE-ADDC-F84A3650E8E6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48.318" v="93"/>
          <ac:cxnSpMkLst>
            <pc:docMk/>
            <pc:sldMk cId="385725280" sldId="417"/>
            <ac:cxnSpMk id="58" creationId="{B5FB8C64-39D1-4D21-A1AE-7311CDAF9B96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28:50.990" v="96"/>
          <ac:cxnSpMkLst>
            <pc:docMk/>
            <pc:sldMk cId="385725280" sldId="417"/>
            <ac:cxnSpMk id="59" creationId="{24F53817-DA39-4DCE-ADDC-F84A3650E8E6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28:48.318" v="93"/>
          <ac:cxnSpMkLst>
            <pc:docMk/>
            <pc:sldMk cId="385725280" sldId="417"/>
            <ac:cxnSpMk id="60" creationId="{92446F88-E03E-4F71-B62A-C8D25CA6EB3E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28:50.990" v="96"/>
          <ac:cxnSpMkLst>
            <pc:docMk/>
            <pc:sldMk cId="385725280" sldId="417"/>
            <ac:cxnSpMk id="65" creationId="{B5FB8C64-39D1-4D21-A1AE-7311CDAF9B96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28:50.990" v="96"/>
          <ac:cxnSpMkLst>
            <pc:docMk/>
            <pc:sldMk cId="385725280" sldId="417"/>
            <ac:cxnSpMk id="67" creationId="{92446F88-E03E-4F71-B62A-C8D25CA6EB3E}"/>
          </ac:cxnSpMkLst>
        </pc:cxnChg>
      </pc:sldChg>
      <pc:sldChg chg="addSp delSp modSp">
        <pc:chgData name="Marianne Benedek" userId="S::mbenedek@aurora.edu::3df88170-7657-4df1-a9a8-02a91c9ff31d" providerId="AD" clId="Web-{DF58EF0B-DC77-0331-589C-6F0697D8DBAB}" dt="2021-02-07T03:28:08.911" v="91" actId="20577"/>
        <pc:sldMkLst>
          <pc:docMk/>
          <pc:sldMk cId="1045002074" sldId="513"/>
        </pc:sldMkLst>
        <pc:spChg chg="mod">
          <ac:chgData name="Marianne Benedek" userId="S::mbenedek@aurora.edu::3df88170-7657-4df1-a9a8-02a91c9ff31d" providerId="AD" clId="Web-{DF58EF0B-DC77-0331-589C-6F0697D8DBAB}" dt="2021-02-07T03:28:08.911" v="91" actId="20577"/>
          <ac:spMkLst>
            <pc:docMk/>
            <pc:sldMk cId="1045002074" sldId="513"/>
            <ac:spMk id="3" creationId="{2148A964-8AE0-41B5-9572-62C0C9FB739D}"/>
          </ac:spMkLst>
        </pc:spChg>
        <pc:spChg chg="del">
          <ac:chgData name="Marianne Benedek" userId="S::mbenedek@aurora.edu::3df88170-7657-4df1-a9a8-02a91c9ff31d" providerId="AD" clId="Web-{DF58EF0B-DC77-0331-589C-6F0697D8DBAB}" dt="2021-02-07T03:27:49.443" v="88"/>
          <ac:spMkLst>
            <pc:docMk/>
            <pc:sldMk cId="1045002074" sldId="513"/>
            <ac:spMk id="36" creationId="{FAD9FB75-5E1A-4AE8-99C7-1089F2031C2D}"/>
          </ac:spMkLst>
        </pc:spChg>
        <pc:spChg chg="add">
          <ac:chgData name="Marianne Benedek" userId="S::mbenedek@aurora.edu::3df88170-7657-4df1-a9a8-02a91c9ff31d" providerId="AD" clId="Web-{DF58EF0B-DC77-0331-589C-6F0697D8DBAB}" dt="2021-02-07T03:27:49.443" v="88"/>
          <ac:spMkLst>
            <pc:docMk/>
            <pc:sldMk cId="1045002074" sldId="513"/>
            <ac:spMk id="43" creationId="{FAD9FB75-5E1A-4AE8-99C7-1089F2031C2D}"/>
          </ac:spMkLst>
        </pc:spChg>
        <pc:cxnChg chg="del">
          <ac:chgData name="Marianne Benedek" userId="S::mbenedek@aurora.edu::3df88170-7657-4df1-a9a8-02a91c9ff31d" providerId="AD" clId="Web-{DF58EF0B-DC77-0331-589C-6F0697D8DBAB}" dt="2021-02-07T03:27:49.443" v="88"/>
          <ac:cxnSpMkLst>
            <pc:docMk/>
            <pc:sldMk cId="1045002074" sldId="513"/>
            <ac:cxnSpMk id="38" creationId="{85BD3C60-BA10-42C4-9F11-282AEE6A2F54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27:49.443" v="88"/>
          <ac:cxnSpMkLst>
            <pc:docMk/>
            <pc:sldMk cId="1045002074" sldId="513"/>
            <ac:cxnSpMk id="45" creationId="{85BD3C60-BA10-42C4-9F11-282AEE6A2F54}"/>
          </ac:cxnSpMkLst>
        </pc:cxnChg>
      </pc:sldChg>
      <pc:sldChg chg="addSp delSp modSp">
        <pc:chgData name="Marianne Benedek" userId="S::mbenedek@aurora.edu::3df88170-7657-4df1-a9a8-02a91c9ff31d" providerId="AD" clId="Web-{DF58EF0B-DC77-0331-589C-6F0697D8DBAB}" dt="2021-02-07T03:26:28.823" v="84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DF58EF0B-DC77-0331-589C-6F0697D8DBAB}" dt="2021-02-07T03:26:16.291" v="81"/>
          <ac:spMkLst>
            <pc:docMk/>
            <pc:sldMk cId="4243183966" sldId="515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F58EF0B-DC77-0331-589C-6F0697D8DBAB}" dt="2021-02-07T03:26:28.823" v="84" actId="20577"/>
          <ac:spMkLst>
            <pc:docMk/>
            <pc:sldMk cId="4243183966" sldId="515"/>
            <ac:spMk id="3" creationId="{1B196700-EED6-4AC5-B5A1-FE7460C796C1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6:16.307" v="82"/>
          <ac:spMkLst>
            <pc:docMk/>
            <pc:sldMk cId="4243183966" sldId="515"/>
            <ac:spMk id="46" creationId="{77D7B666-D5E6-48CE-B26A-FB5E5C34AF90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6:16.307" v="82"/>
          <ac:spMkLst>
            <pc:docMk/>
            <pc:sldMk cId="4243183966" sldId="515"/>
            <ac:spMk id="48" creationId="{F6EE670A-A41A-44AD-BC1C-2090365EB5B3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6:16.291" v="81"/>
          <ac:spMkLst>
            <pc:docMk/>
            <pc:sldMk cId="4243183966" sldId="515"/>
            <ac:spMk id="50" creationId="{B0890400-BB8B-4A44-AB63-65C7CA223EBA}"/>
          </ac:spMkLst>
        </pc:spChg>
        <pc:spChg chg="add">
          <ac:chgData name="Marianne Benedek" userId="S::mbenedek@aurora.edu::3df88170-7657-4df1-a9a8-02a91c9ff31d" providerId="AD" clId="Web-{DF58EF0B-DC77-0331-589C-6F0697D8DBAB}" dt="2021-02-07T03:26:16.307" v="82"/>
          <ac:spMkLst>
            <pc:docMk/>
            <pc:sldMk cId="4243183966" sldId="515"/>
            <ac:spMk id="52" creationId="{77D7B666-D5E6-48CE-B26A-FB5E5C34AF90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6:12.166" v="79"/>
          <ac:spMkLst>
            <pc:docMk/>
            <pc:sldMk cId="4243183966" sldId="515"/>
            <ac:spMk id="53" creationId="{77D7B666-D5E6-48CE-B26A-FB5E5C34AF90}"/>
          </ac:spMkLst>
        </pc:spChg>
        <pc:spChg chg="add">
          <ac:chgData name="Marianne Benedek" userId="S::mbenedek@aurora.edu::3df88170-7657-4df1-a9a8-02a91c9ff31d" providerId="AD" clId="Web-{DF58EF0B-DC77-0331-589C-6F0697D8DBAB}" dt="2021-02-07T03:26:16.307" v="82"/>
          <ac:spMkLst>
            <pc:docMk/>
            <pc:sldMk cId="4243183966" sldId="515"/>
            <ac:spMk id="54" creationId="{F6EE670A-A41A-44AD-BC1C-2090365EB5B3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26:12.166" v="79"/>
          <ac:spMkLst>
            <pc:docMk/>
            <pc:sldMk cId="4243183966" sldId="515"/>
            <ac:spMk id="55" creationId="{F6EE670A-A41A-44AD-BC1C-2090365EB5B3}"/>
          </ac:spMkLst>
        </pc:spChg>
        <pc:cxnChg chg="add del">
          <ac:chgData name="Marianne Benedek" userId="S::mbenedek@aurora.edu::3df88170-7657-4df1-a9a8-02a91c9ff31d" providerId="AD" clId="Web-{DF58EF0B-DC77-0331-589C-6F0697D8DBAB}" dt="2021-02-07T03:26:16.291" v="81"/>
          <ac:cxnSpMkLst>
            <pc:docMk/>
            <pc:sldMk cId="4243183966" sldId="515"/>
            <ac:cxnSpMk id="51" creationId="{4D39B797-CDC6-4529-8A36-9CBFC9816337}"/>
          </ac:cxnSpMkLst>
        </pc:cxnChg>
      </pc:sldChg>
      <pc:sldChg chg="modSp">
        <pc:chgData name="Marianne Benedek" userId="S::mbenedek@aurora.edu::3df88170-7657-4df1-a9a8-02a91c9ff31d" providerId="AD" clId="Web-{DF58EF0B-DC77-0331-589C-6F0697D8DBAB}" dt="2021-02-07T03:34:55.185" v="177" actId="20577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DF58EF0B-DC77-0331-589C-6F0697D8DBAB}" dt="2021-02-07T03:34:55.185" v="177" actId="20577"/>
          <ac:spMkLst>
            <pc:docMk/>
            <pc:sldMk cId="185377408" sldId="518"/>
            <ac:spMk id="3" creationId="{0EB58F10-C50F-4CCD-B8FD-BD37308110F5}"/>
          </ac:spMkLst>
        </pc:spChg>
      </pc:sldChg>
      <pc:sldChg chg="addSp delSp modSp">
        <pc:chgData name="Marianne Benedek" userId="S::mbenedek@aurora.edu::3df88170-7657-4df1-a9a8-02a91c9ff31d" providerId="AD" clId="Web-{DF58EF0B-DC77-0331-589C-6F0697D8DBAB}" dt="2021-02-07T03:26:44.623" v="85"/>
        <pc:sldMkLst>
          <pc:docMk/>
          <pc:sldMk cId="3358468179" sldId="521"/>
        </pc:sldMkLst>
        <pc:spChg chg="mod">
          <ac:chgData name="Marianne Benedek" userId="S::mbenedek@aurora.edu::3df88170-7657-4df1-a9a8-02a91c9ff31d" providerId="AD" clId="Web-{DF58EF0B-DC77-0331-589C-6F0697D8DBAB}" dt="2021-02-07T03:26:44.623" v="85"/>
          <ac:spMkLst>
            <pc:docMk/>
            <pc:sldMk cId="3358468179" sldId="521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DF58EF0B-DC77-0331-589C-6F0697D8DBAB}" dt="2021-02-07T03:26:44.623" v="85"/>
          <ac:spMkLst>
            <pc:docMk/>
            <pc:sldMk cId="3358468179" sldId="521"/>
            <ac:spMk id="50" creationId="{77D7B666-D5E6-48CE-B26A-FB5E5C34AF90}"/>
          </ac:spMkLst>
        </pc:spChg>
        <pc:spChg chg="del">
          <ac:chgData name="Marianne Benedek" userId="S::mbenedek@aurora.edu::3df88170-7657-4df1-a9a8-02a91c9ff31d" providerId="AD" clId="Web-{DF58EF0B-DC77-0331-589C-6F0697D8DBAB}" dt="2021-02-07T03:26:44.623" v="85"/>
          <ac:spMkLst>
            <pc:docMk/>
            <pc:sldMk cId="3358468179" sldId="521"/>
            <ac:spMk id="52" creationId="{F6EE670A-A41A-44AD-BC1C-2090365EB5B3}"/>
          </ac:spMkLst>
        </pc:spChg>
        <pc:spChg chg="add">
          <ac:chgData name="Marianne Benedek" userId="S::mbenedek@aurora.edu::3df88170-7657-4df1-a9a8-02a91c9ff31d" providerId="AD" clId="Web-{DF58EF0B-DC77-0331-589C-6F0697D8DBAB}" dt="2021-02-07T03:26:44.623" v="85"/>
          <ac:spMkLst>
            <pc:docMk/>
            <pc:sldMk cId="3358468179" sldId="521"/>
            <ac:spMk id="57" creationId="{77D7B666-D5E6-48CE-B26A-FB5E5C34AF90}"/>
          </ac:spMkLst>
        </pc:spChg>
        <pc:spChg chg="add">
          <ac:chgData name="Marianne Benedek" userId="S::mbenedek@aurora.edu::3df88170-7657-4df1-a9a8-02a91c9ff31d" providerId="AD" clId="Web-{DF58EF0B-DC77-0331-589C-6F0697D8DBAB}" dt="2021-02-07T03:26:44.623" v="85"/>
          <ac:spMkLst>
            <pc:docMk/>
            <pc:sldMk cId="3358468179" sldId="521"/>
            <ac:spMk id="59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DF58EF0B-DC77-0331-589C-6F0697D8DBAB}" dt="2021-02-07T03:27:39.333" v="87" actId="20577"/>
        <pc:sldMkLst>
          <pc:docMk/>
          <pc:sldMk cId="3749643597" sldId="522"/>
        </pc:sldMkLst>
        <pc:spChg chg="mod">
          <ac:chgData name="Marianne Benedek" userId="S::mbenedek@aurora.edu::3df88170-7657-4df1-a9a8-02a91c9ff31d" providerId="AD" clId="Web-{DF58EF0B-DC77-0331-589C-6F0697D8DBAB}" dt="2021-02-07T03:27:39.333" v="87" actId="20577"/>
          <ac:spMkLst>
            <pc:docMk/>
            <pc:sldMk cId="3749643597" sldId="522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DF58EF0B-DC77-0331-589C-6F0697D8DBAB}" dt="2021-02-07T03:31:07.898" v="104" actId="20577"/>
        <pc:sldMkLst>
          <pc:docMk/>
          <pc:sldMk cId="3224550584" sldId="524"/>
        </pc:sldMkLst>
        <pc:spChg chg="mod">
          <ac:chgData name="Marianne Benedek" userId="S::mbenedek@aurora.edu::3df88170-7657-4df1-a9a8-02a91c9ff31d" providerId="AD" clId="Web-{DF58EF0B-DC77-0331-589C-6F0697D8DBAB}" dt="2021-02-07T03:31:07.898" v="104" actId="20577"/>
          <ac:spMkLst>
            <pc:docMk/>
            <pc:sldMk cId="3224550584" sldId="524"/>
            <ac:spMk id="2" creationId="{CB33062C-F2E2-4E5B-9466-351EE5DDFC5E}"/>
          </ac:spMkLst>
        </pc:spChg>
      </pc:sldChg>
      <pc:sldChg chg="modSp">
        <pc:chgData name="Marianne Benedek" userId="S::mbenedek@aurora.edu::3df88170-7657-4df1-a9a8-02a91c9ff31d" providerId="AD" clId="Web-{DF58EF0B-DC77-0331-589C-6F0697D8DBAB}" dt="2021-02-07T03:34:40.247" v="174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DF58EF0B-DC77-0331-589C-6F0697D8DBAB}" dt="2021-02-07T03:34:40.247" v="174" actId="20577"/>
          <ac:spMkLst>
            <pc:docMk/>
            <pc:sldMk cId="53889501" sldId="525"/>
            <ac:spMk id="3" creationId="{0EB58F10-C50F-4CCD-B8FD-BD37308110F5}"/>
          </ac:spMkLst>
        </pc:spChg>
      </pc:sldChg>
      <pc:sldChg chg="addSp modSp">
        <pc:chgData name="Marianne Benedek" userId="S::mbenedek@aurora.edu::3df88170-7657-4df1-a9a8-02a91c9ff31d" providerId="AD" clId="Web-{DF58EF0B-DC77-0331-589C-6F0697D8DBAB}" dt="2021-02-07T03:14:59.531" v="2"/>
        <pc:sldMkLst>
          <pc:docMk/>
          <pc:sldMk cId="748667120" sldId="533"/>
        </pc:sldMkLst>
        <pc:spChg chg="mo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5" creationId="{86732174-BA4B-4C1E-B9A9-9A29899B9172}"/>
          </ac:spMkLst>
        </pc:spChg>
        <pc:spChg chg="mod">
          <ac:chgData name="Marianne Benedek" userId="S::mbenedek@aurora.edu::3df88170-7657-4df1-a9a8-02a91c9ff31d" providerId="AD" clId="Web-{DF58EF0B-DC77-0331-589C-6F0697D8DBAB}" dt="2021-02-07T03:04:15.754" v="0"/>
          <ac:spMkLst>
            <pc:docMk/>
            <pc:sldMk cId="748667120" sldId="533"/>
            <ac:spMk id="57" creationId="{D6207110-10A7-4FC4-B2F5-97FD4BB03677}"/>
          </ac:spMkLst>
        </pc:spChg>
        <pc:spChg chg="ad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62" creationId="{51CAEDA1-2D9E-4101-B553-8060F59F8ADD}"/>
          </ac:spMkLst>
        </pc:spChg>
        <pc:spChg chg="ad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64" creationId="{D8AF0666-DC61-45FB-A7C3-3666814B1A2D}"/>
          </ac:spMkLst>
        </pc:spChg>
        <pc:spChg chg="ad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66" creationId="{EF8AA041-5690-47D3-93E9-B8DE194D7235}"/>
          </ac:spMkLst>
        </pc:spChg>
        <pc:spChg chg="ad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68" creationId="{592E6D62-9EA0-4821-A9F1-919E480D582A}"/>
          </ac:spMkLst>
        </pc:spChg>
        <pc:spChg chg="add">
          <ac:chgData name="Marianne Benedek" userId="S::mbenedek@aurora.edu::3df88170-7657-4df1-a9a8-02a91c9ff31d" providerId="AD" clId="Web-{DF58EF0B-DC77-0331-589C-6F0697D8DBAB}" dt="2021-02-07T03:14:59.531" v="2"/>
          <ac:spMkLst>
            <pc:docMk/>
            <pc:sldMk cId="748667120" sldId="533"/>
            <ac:spMk id="70" creationId="{939F7F10-4ADB-4678-918B-BC1498630322}"/>
          </ac:spMkLst>
        </pc:spChg>
        <pc:picChg chg="add mod ord">
          <ac:chgData name="Marianne Benedek" userId="S::mbenedek@aurora.edu::3df88170-7657-4df1-a9a8-02a91c9ff31d" providerId="AD" clId="Web-{DF58EF0B-DC77-0331-589C-6F0697D8DBAB}" dt="2021-02-07T03:14:59.531" v="2"/>
          <ac:picMkLst>
            <pc:docMk/>
            <pc:sldMk cId="748667120" sldId="533"/>
            <ac:picMk id="2" creationId="{12C6538D-F208-43B9-A943-DD79EF546E6B}"/>
          </ac:picMkLst>
        </pc:picChg>
        <pc:picChg chg="mod">
          <ac:chgData name="Marianne Benedek" userId="S::mbenedek@aurora.edu::3df88170-7657-4df1-a9a8-02a91c9ff31d" providerId="AD" clId="Web-{DF58EF0B-DC77-0331-589C-6F0697D8DBAB}" dt="2021-02-07T03:14:59.531" v="2"/>
          <ac:picMkLst>
            <pc:docMk/>
            <pc:sldMk cId="748667120" sldId="533"/>
            <ac:picMk id="4" creationId="{BB8ADB1C-E12A-4983-BC13-2B7E7C7AC606}"/>
          </ac:picMkLst>
        </pc:picChg>
      </pc:sldChg>
      <pc:sldChg chg="addSp delSp modSp mod setClrOvrMap">
        <pc:chgData name="Marianne Benedek" userId="S::mbenedek@aurora.edu::3df88170-7657-4df1-a9a8-02a91c9ff31d" providerId="AD" clId="Web-{DF58EF0B-DC77-0331-589C-6F0697D8DBAB}" dt="2021-02-07T03:17:39.423" v="12"/>
        <pc:sldMkLst>
          <pc:docMk/>
          <pc:sldMk cId="2500696350" sldId="535"/>
        </pc:sldMkLst>
        <pc:spChg chg="mod">
          <ac:chgData name="Marianne Benedek" userId="S::mbenedek@aurora.edu::3df88170-7657-4df1-a9a8-02a91c9ff31d" providerId="AD" clId="Web-{DF58EF0B-DC77-0331-589C-6F0697D8DBAB}" dt="2021-02-07T03:17:39.423" v="12"/>
          <ac:spMkLst>
            <pc:docMk/>
            <pc:sldMk cId="2500696350" sldId="535"/>
            <ac:spMk id="2" creationId="{F7FF0515-64FD-43F9-BAAD-A7B4B6DBF299}"/>
          </ac:spMkLst>
        </pc:spChg>
        <pc:spChg chg="mod">
          <ac:chgData name="Marianne Benedek" userId="S::mbenedek@aurora.edu::3df88170-7657-4df1-a9a8-02a91c9ff31d" providerId="AD" clId="Web-{DF58EF0B-DC77-0331-589C-6F0697D8DBAB}" dt="2021-02-07T03:17:39.423" v="12"/>
          <ac:spMkLst>
            <pc:docMk/>
            <pc:sldMk cId="2500696350" sldId="535"/>
            <ac:spMk id="3" creationId="{B255B31F-CF67-41CB-B956-8C0E6CBA1798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7:36.876" v="9"/>
          <ac:spMkLst>
            <pc:docMk/>
            <pc:sldMk cId="2500696350" sldId="535"/>
            <ac:spMk id="11" creationId="{B32DC26D-8B9B-4CC1-B3CC-D3EA0FB162CD}"/>
          </ac:spMkLst>
        </pc:spChg>
        <pc:spChg chg="add">
          <ac:chgData name="Marianne Benedek" userId="S::mbenedek@aurora.edu::3df88170-7657-4df1-a9a8-02a91c9ff31d" providerId="AD" clId="Web-{DF58EF0B-DC77-0331-589C-6F0697D8DBAB}" dt="2021-02-07T03:17:39.423" v="12"/>
          <ac:spMkLst>
            <pc:docMk/>
            <pc:sldMk cId="2500696350" sldId="535"/>
            <ac:spMk id="13" creationId="{B32DC26D-8B9B-4CC1-B3CC-D3EA0FB162CD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7:31.236" v="7"/>
          <ac:spMkLst>
            <pc:docMk/>
            <pc:sldMk cId="2500696350" sldId="535"/>
            <ac:spMk id="14" creationId="{4038CB10-1F5C-4D54-9DF7-12586DE5B007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7:31.236" v="7"/>
          <ac:spMkLst>
            <pc:docMk/>
            <pc:sldMk cId="2500696350" sldId="535"/>
            <ac:spMk id="16" creationId="{73ED6512-6858-4552-B699-9A97FE9A4EA2}"/>
          </ac:spMkLst>
        </pc:spChg>
        <pc:picChg chg="mod ord">
          <ac:chgData name="Marianne Benedek" userId="S::mbenedek@aurora.edu::3df88170-7657-4df1-a9a8-02a91c9ff31d" providerId="AD" clId="Web-{DF58EF0B-DC77-0331-589C-6F0697D8DBAB}" dt="2021-02-07T03:17:39.423" v="12"/>
          <ac:picMkLst>
            <pc:docMk/>
            <pc:sldMk cId="2500696350" sldId="535"/>
            <ac:picMk id="5" creationId="{98CF9D59-E2E0-410D-9D55-7F267EF32658}"/>
          </ac:picMkLst>
        </pc:picChg>
        <pc:cxnChg chg="add del">
          <ac:chgData name="Marianne Benedek" userId="S::mbenedek@aurora.edu::3df88170-7657-4df1-a9a8-02a91c9ff31d" providerId="AD" clId="Web-{DF58EF0B-DC77-0331-589C-6F0697D8DBAB}" dt="2021-02-07T03:17:39.423" v="12"/>
          <ac:cxnSpMkLst>
            <pc:docMk/>
            <pc:sldMk cId="2500696350" sldId="535"/>
            <ac:cxnSpMk id="9" creationId="{E79B4DA2-E806-489F-80F1-ADC1F33388B0}"/>
          </ac:cxnSpMkLst>
        </pc:cxnChg>
        <pc:cxnChg chg="add del">
          <ac:chgData name="Marianne Benedek" userId="S::mbenedek@aurora.edu::3df88170-7657-4df1-a9a8-02a91c9ff31d" providerId="AD" clId="Web-{DF58EF0B-DC77-0331-589C-6F0697D8DBAB}" dt="2021-02-07T03:17:36.876" v="9"/>
          <ac:cxnSpMkLst>
            <pc:docMk/>
            <pc:sldMk cId="2500696350" sldId="535"/>
            <ac:cxnSpMk id="12" creationId="{FBB7ADC3-53A0-44F2-914A-78CADAF33411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17:39.423" v="12"/>
          <ac:cxnSpMkLst>
            <pc:docMk/>
            <pc:sldMk cId="2500696350" sldId="535"/>
            <ac:cxnSpMk id="15" creationId="{FBB7ADC3-53A0-44F2-914A-78CADAF33411}"/>
          </ac:cxnSpMkLst>
        </pc:cxnChg>
      </pc:sldChg>
      <pc:sldChg chg="addSp delSp modSp">
        <pc:chgData name="Marianne Benedek" userId="S::mbenedek@aurora.edu::3df88170-7657-4df1-a9a8-02a91c9ff31d" providerId="AD" clId="Web-{DF58EF0B-DC77-0331-589C-6F0697D8DBAB}" dt="2021-02-07T03:18:53.863" v="30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DF58EF0B-DC77-0331-589C-6F0697D8DBAB}" dt="2021-02-07T03:18:53.863" v="30"/>
          <ac:spMkLst>
            <pc:docMk/>
            <pc:sldMk cId="208659810" sldId="536"/>
            <ac:spMk id="2" creationId="{F7FF0515-64FD-43F9-BAAD-A7B4B6DBF299}"/>
          </ac:spMkLst>
        </pc:spChg>
        <pc:spChg chg="mod">
          <ac:chgData name="Marianne Benedek" userId="S::mbenedek@aurora.edu::3df88170-7657-4df1-a9a8-02a91c9ff31d" providerId="AD" clId="Web-{DF58EF0B-DC77-0331-589C-6F0697D8DBAB}" dt="2021-02-07T03:18:53.863" v="30"/>
          <ac:spMkLst>
            <pc:docMk/>
            <pc:sldMk cId="208659810" sldId="536"/>
            <ac:spMk id="3" creationId="{B255B31F-CF67-41CB-B956-8C0E6CBA1798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8:53.863" v="30"/>
          <ac:spMkLst>
            <pc:docMk/>
            <pc:sldMk cId="208659810" sldId="536"/>
            <ac:spMk id="16" creationId="{77D7B666-D5E6-48CE-B26A-FB5E5C34AF90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8:53.863" v="30"/>
          <ac:spMkLst>
            <pc:docMk/>
            <pc:sldMk cId="208659810" sldId="536"/>
            <ac:spMk id="17" creationId="{F6EE670A-A41A-44AD-BC1C-2090365EB5B3}"/>
          </ac:spMkLst>
        </pc:spChg>
        <pc:spChg chg="add">
          <ac:chgData name="Marianne Benedek" userId="S::mbenedek@aurora.edu::3df88170-7657-4df1-a9a8-02a91c9ff31d" providerId="AD" clId="Web-{DF58EF0B-DC77-0331-589C-6F0697D8DBAB}" dt="2021-02-07T03:18:53.863" v="30"/>
          <ac:spMkLst>
            <pc:docMk/>
            <pc:sldMk cId="208659810" sldId="536"/>
            <ac:spMk id="19" creationId="{8880BE9B-2849-495A-AB0E-E80D71B324A8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8:53.847" v="29"/>
          <ac:spMkLst>
            <pc:docMk/>
            <pc:sldMk cId="208659810" sldId="536"/>
            <ac:spMk id="22" creationId="{77D7B666-D5E6-48CE-B26A-FB5E5C34AF90}"/>
          </ac:spMkLst>
        </pc:spChg>
        <pc:spChg chg="add del">
          <ac:chgData name="Marianne Benedek" userId="S::mbenedek@aurora.edu::3df88170-7657-4df1-a9a8-02a91c9ff31d" providerId="AD" clId="Web-{DF58EF0B-DC77-0331-589C-6F0697D8DBAB}" dt="2021-02-07T03:18:53.847" v="29"/>
          <ac:spMkLst>
            <pc:docMk/>
            <pc:sldMk cId="208659810" sldId="536"/>
            <ac:spMk id="24" creationId="{F6EE670A-A41A-44AD-BC1C-2090365EB5B3}"/>
          </ac:spMkLst>
        </pc:spChg>
        <pc:picChg chg="add">
          <ac:chgData name="Marianne Benedek" userId="S::mbenedek@aurora.edu::3df88170-7657-4df1-a9a8-02a91c9ff31d" providerId="AD" clId="Web-{DF58EF0B-DC77-0331-589C-6F0697D8DBAB}" dt="2021-02-07T03:18:53.863" v="30"/>
          <ac:picMkLst>
            <pc:docMk/>
            <pc:sldMk cId="208659810" sldId="536"/>
            <ac:picMk id="21" creationId="{05C1B4B9-D282-4408-9C88-9BCCF9F23A04}"/>
          </ac:picMkLst>
        </pc:picChg>
      </pc:sldChg>
      <pc:sldChg chg="modSp">
        <pc:chgData name="Marianne Benedek" userId="S::mbenedek@aurora.edu::3df88170-7657-4df1-a9a8-02a91c9ff31d" providerId="AD" clId="Web-{DF58EF0B-DC77-0331-589C-6F0697D8DBAB}" dt="2021-02-07T03:20:10.145" v="66" actId="20577"/>
        <pc:sldMkLst>
          <pc:docMk/>
          <pc:sldMk cId="4112848025" sldId="538"/>
        </pc:sldMkLst>
        <pc:spChg chg="mod">
          <ac:chgData name="Marianne Benedek" userId="S::mbenedek@aurora.edu::3df88170-7657-4df1-a9a8-02a91c9ff31d" providerId="AD" clId="Web-{DF58EF0B-DC77-0331-589C-6F0697D8DBAB}" dt="2021-02-07T03:20:10.145" v="66" actId="20577"/>
          <ac:spMkLst>
            <pc:docMk/>
            <pc:sldMk cId="4112848025" sldId="538"/>
            <ac:spMk id="3" creationId="{FD4AB8F9-897F-4895-9184-099DAAC157CB}"/>
          </ac:spMkLst>
        </pc:spChg>
      </pc:sldChg>
      <pc:sldChg chg="addSp modSp mod setBg">
        <pc:chgData name="Marianne Benedek" userId="S::mbenedek@aurora.edu::3df88170-7657-4df1-a9a8-02a91c9ff31d" providerId="AD" clId="Web-{DF58EF0B-DC77-0331-589C-6F0697D8DBAB}" dt="2021-02-07T03:20:50.224" v="76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DF58EF0B-DC77-0331-589C-6F0697D8DBAB}" dt="2021-02-07T03:20:17.395" v="67"/>
          <ac:spMkLst>
            <pc:docMk/>
            <pc:sldMk cId="631848933" sldId="539"/>
            <ac:spMk id="2" creationId="{D0B147EE-B996-4177-BB8C-D1CB3DC94C0B}"/>
          </ac:spMkLst>
        </pc:spChg>
        <pc:spChg chg="mod">
          <ac:chgData name="Marianne Benedek" userId="S::mbenedek@aurora.edu::3df88170-7657-4df1-a9a8-02a91c9ff31d" providerId="AD" clId="Web-{DF58EF0B-DC77-0331-589C-6F0697D8DBAB}" dt="2021-02-07T03:20:50.224" v="76" actId="20577"/>
          <ac:spMkLst>
            <pc:docMk/>
            <pc:sldMk cId="631848933" sldId="539"/>
            <ac:spMk id="3" creationId="{5A56E2BB-2D6A-4023-9EEA-0EA65FFED7EC}"/>
          </ac:spMkLst>
        </pc:spChg>
        <pc:spChg chg="add">
          <ac:chgData name="Marianne Benedek" userId="S::mbenedek@aurora.edu::3df88170-7657-4df1-a9a8-02a91c9ff31d" providerId="AD" clId="Web-{DF58EF0B-DC77-0331-589C-6F0697D8DBAB}" dt="2021-02-07T03:20:17.395" v="67"/>
          <ac:spMkLst>
            <pc:docMk/>
            <pc:sldMk cId="631848933" sldId="539"/>
            <ac:spMk id="8" creationId="{B0890400-BB8B-4A44-AB63-65C7CA223EBA}"/>
          </ac:spMkLst>
        </pc:spChg>
        <pc:cxnChg chg="add">
          <ac:chgData name="Marianne Benedek" userId="S::mbenedek@aurora.edu::3df88170-7657-4df1-a9a8-02a91c9ff31d" providerId="AD" clId="Web-{DF58EF0B-DC77-0331-589C-6F0697D8DBAB}" dt="2021-02-07T03:20:17.395" v="67"/>
          <ac:cxnSpMkLst>
            <pc:docMk/>
            <pc:sldMk cId="631848933" sldId="539"/>
            <ac:cxnSpMk id="10" creationId="{4D39B797-CDC6-4529-8A36-9CBFC9816337}"/>
          </ac:cxnSpMkLst>
        </pc:cxnChg>
      </pc:sldChg>
      <pc:sldChg chg="addSp delSp">
        <pc:chgData name="Marianne Benedek" userId="S::mbenedek@aurora.edu::3df88170-7657-4df1-a9a8-02a91c9ff31d" providerId="AD" clId="Web-{DF58EF0B-DC77-0331-589C-6F0697D8DBAB}" dt="2021-02-07T03:21:06.255" v="77"/>
        <pc:sldMkLst>
          <pc:docMk/>
          <pc:sldMk cId="1787425669" sldId="540"/>
        </pc:sldMkLst>
        <pc:spChg chg="del">
          <ac:chgData name="Marianne Benedek" userId="S::mbenedek@aurora.edu::3df88170-7657-4df1-a9a8-02a91c9ff31d" providerId="AD" clId="Web-{DF58EF0B-DC77-0331-589C-6F0697D8DBAB}" dt="2021-02-07T03:21:06.255" v="77"/>
          <ac:spMkLst>
            <pc:docMk/>
            <pc:sldMk cId="1787425669" sldId="540"/>
            <ac:spMk id="8" creationId="{B0890400-BB8B-4A44-AB63-65C7CA223EBA}"/>
          </ac:spMkLst>
        </pc:spChg>
        <pc:spChg chg="add">
          <ac:chgData name="Marianne Benedek" userId="S::mbenedek@aurora.edu::3df88170-7657-4df1-a9a8-02a91c9ff31d" providerId="AD" clId="Web-{DF58EF0B-DC77-0331-589C-6F0697D8DBAB}" dt="2021-02-07T03:21:06.255" v="77"/>
          <ac:spMkLst>
            <pc:docMk/>
            <pc:sldMk cId="1787425669" sldId="540"/>
            <ac:spMk id="15" creationId="{B0890400-BB8B-4A44-AB63-65C7CA223EBA}"/>
          </ac:spMkLst>
        </pc:spChg>
        <pc:cxnChg chg="del">
          <ac:chgData name="Marianne Benedek" userId="S::mbenedek@aurora.edu::3df88170-7657-4df1-a9a8-02a91c9ff31d" providerId="AD" clId="Web-{DF58EF0B-DC77-0331-589C-6F0697D8DBAB}" dt="2021-02-07T03:21:06.255" v="77"/>
          <ac:cxnSpMkLst>
            <pc:docMk/>
            <pc:sldMk cId="1787425669" sldId="540"/>
            <ac:cxnSpMk id="10" creationId="{4D39B797-CDC6-4529-8A36-9CBFC9816337}"/>
          </ac:cxnSpMkLst>
        </pc:cxnChg>
        <pc:cxnChg chg="add">
          <ac:chgData name="Marianne Benedek" userId="S::mbenedek@aurora.edu::3df88170-7657-4df1-a9a8-02a91c9ff31d" providerId="AD" clId="Web-{DF58EF0B-DC77-0331-589C-6F0697D8DBAB}" dt="2021-02-07T03:21:06.255" v="77"/>
          <ac:cxnSpMkLst>
            <pc:docMk/>
            <pc:sldMk cId="1787425669" sldId="540"/>
            <ac:cxnSpMk id="17" creationId="{4D39B797-CDC6-4529-8A36-9CBFC9816337}"/>
          </ac:cxnSpMkLst>
        </pc:cxnChg>
      </pc:sldChg>
      <pc:sldChg chg="modSp add replId">
        <pc:chgData name="Marianne Benedek" userId="S::mbenedek@aurora.edu::3df88170-7657-4df1-a9a8-02a91c9ff31d" providerId="AD" clId="Web-{DF58EF0B-DC77-0331-589C-6F0697D8DBAB}" dt="2021-02-07T03:31:00.288" v="103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DF58EF0B-DC77-0331-589C-6F0697D8DBAB}" dt="2021-02-07T03:31:00.288" v="103" actId="20577"/>
          <ac:spMkLst>
            <pc:docMk/>
            <pc:sldMk cId="1361806490" sldId="544"/>
            <ac:spMk id="2" creationId="{CB33062C-F2E2-4E5B-9466-351EE5DDFC5E}"/>
          </ac:spMkLst>
        </pc:spChg>
      </pc:sldChg>
      <pc:sldChg chg="modSp add replId">
        <pc:chgData name="Marianne Benedek" userId="S::mbenedek@aurora.edu::3df88170-7657-4df1-a9a8-02a91c9ff31d" providerId="AD" clId="Web-{DF58EF0B-DC77-0331-589C-6F0697D8DBAB}" dt="2021-02-07T03:35:36.826" v="183" actId="20577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DF58EF0B-DC77-0331-589C-6F0697D8DBAB}" dt="2021-02-07T03:35:36.826" v="183" actId="20577"/>
          <ac:spMkLst>
            <pc:docMk/>
            <pc:sldMk cId="1261568433" sldId="545"/>
            <ac:spMk id="3" creationId="{0EB58F10-C50F-4CCD-B8FD-BD37308110F5}"/>
          </ac:spMkLst>
        </pc:spChg>
      </pc:sldChg>
    </pc:docChg>
  </pc:docChgLst>
  <pc:docChgLst>
    <pc:chgData name="Marianne Benedek" userId="S::mbenedek@aurora.edu::3df88170-7657-4df1-a9a8-02a91c9ff31d" providerId="AD" clId="Web-{F4B9BFA4-07A6-8A96-DE69-2A06AD44CD0A}"/>
    <pc:docChg chg="addSld delSld modSld">
      <pc:chgData name="Marianne Benedek" userId="S::mbenedek@aurora.edu::3df88170-7657-4df1-a9a8-02a91c9ff31d" providerId="AD" clId="Web-{F4B9BFA4-07A6-8A96-DE69-2A06AD44CD0A}" dt="2021-02-08T13:20:59.222" v="13" actId="20577"/>
      <pc:docMkLst>
        <pc:docMk/>
      </pc:docMkLst>
      <pc:sldChg chg="del">
        <pc:chgData name="Marianne Benedek" userId="S::mbenedek@aurora.edu::3df88170-7657-4df1-a9a8-02a91c9ff31d" providerId="AD" clId="Web-{F4B9BFA4-07A6-8A96-DE69-2A06AD44CD0A}" dt="2021-02-08T13:20:24.816" v="5"/>
        <pc:sldMkLst>
          <pc:docMk/>
          <pc:sldMk cId="3459548490" sldId="497"/>
        </pc:sldMkLst>
      </pc:sldChg>
      <pc:sldChg chg="del">
        <pc:chgData name="Marianne Benedek" userId="S::mbenedek@aurora.edu::3df88170-7657-4df1-a9a8-02a91c9ff31d" providerId="AD" clId="Web-{F4B9BFA4-07A6-8A96-DE69-2A06AD44CD0A}" dt="2021-02-08T13:19:04.035" v="3"/>
        <pc:sldMkLst>
          <pc:docMk/>
          <pc:sldMk cId="682519122" sldId="556"/>
        </pc:sldMkLst>
      </pc:sldChg>
      <pc:sldChg chg="add">
        <pc:chgData name="Marianne Benedek" userId="S::mbenedek@aurora.edu::3df88170-7657-4df1-a9a8-02a91c9ff31d" providerId="AD" clId="Web-{F4B9BFA4-07A6-8A96-DE69-2A06AD44CD0A}" dt="2021-02-08T13:18:04.878" v="0"/>
        <pc:sldMkLst>
          <pc:docMk/>
          <pc:sldMk cId="470706350" sldId="557"/>
        </pc:sldMkLst>
      </pc:sldChg>
      <pc:sldChg chg="add">
        <pc:chgData name="Marianne Benedek" userId="S::mbenedek@aurora.edu::3df88170-7657-4df1-a9a8-02a91c9ff31d" providerId="AD" clId="Web-{F4B9BFA4-07A6-8A96-DE69-2A06AD44CD0A}" dt="2021-02-08T13:18:15.503" v="1"/>
        <pc:sldMkLst>
          <pc:docMk/>
          <pc:sldMk cId="3828006196" sldId="558"/>
        </pc:sldMkLst>
      </pc:sldChg>
      <pc:sldChg chg="add">
        <pc:chgData name="Marianne Benedek" userId="S::mbenedek@aurora.edu::3df88170-7657-4df1-a9a8-02a91c9ff31d" providerId="AD" clId="Web-{F4B9BFA4-07A6-8A96-DE69-2A06AD44CD0A}" dt="2021-02-08T13:18:59.363" v="2"/>
        <pc:sldMkLst>
          <pc:docMk/>
          <pc:sldMk cId="2702411637" sldId="559"/>
        </pc:sldMkLst>
      </pc:sldChg>
      <pc:sldChg chg="modSp add">
        <pc:chgData name="Marianne Benedek" userId="S::mbenedek@aurora.edu::3df88170-7657-4df1-a9a8-02a91c9ff31d" providerId="AD" clId="Web-{F4B9BFA4-07A6-8A96-DE69-2A06AD44CD0A}" dt="2021-02-08T13:20:59.222" v="13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F4B9BFA4-07A6-8A96-DE69-2A06AD44CD0A}" dt="2021-02-08T13:20:59.222" v="13" actId="20577"/>
          <ac:spMkLst>
            <pc:docMk/>
            <pc:sldMk cId="2534076489" sldId="560"/>
            <ac:spMk id="6" creationId="{08FF6EC5-6C76-40EE-B6BE-538A6C197658}"/>
          </ac:spMkLst>
        </pc:spChg>
      </pc:sldChg>
    </pc:docChg>
  </pc:docChgLst>
  <pc:docChgLst>
    <pc:chgData name="Marianne Benedek" userId="S::mbenedek@aurora.edu::3df88170-7657-4df1-a9a8-02a91c9ff31d" providerId="AD" clId="Web-{2CB7D200-3F25-F4EB-8D37-04B1CF62F2A9}"/>
    <pc:docChg chg="addSld delSld modSld sldOrd">
      <pc:chgData name="Marianne Benedek" userId="S::mbenedek@aurora.edu::3df88170-7657-4df1-a9a8-02a91c9ff31d" providerId="AD" clId="Web-{2CB7D200-3F25-F4EB-8D37-04B1CF62F2A9}" dt="2021-02-12T02:49:41.391" v="934" actId="20577"/>
      <pc:docMkLst>
        <pc:docMk/>
      </pc:docMkLst>
      <pc:sldChg chg="modSp">
        <pc:chgData name="Marianne Benedek" userId="S::mbenedek@aurora.edu::3df88170-7657-4df1-a9a8-02a91c9ff31d" providerId="AD" clId="Web-{2CB7D200-3F25-F4EB-8D37-04B1CF62F2A9}" dt="2021-02-12T01:25:13.275" v="57" actId="2057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2CB7D200-3F25-F4EB-8D37-04B1CF62F2A9}" dt="2021-02-12T01:25:13.275" v="57" actId="20577"/>
          <ac:spMkLst>
            <pc:docMk/>
            <pc:sldMk cId="2645726543" sldId="279"/>
            <ac:spMk id="3" creationId="{2683BFDE-5BF7-43FE-914A-2F7A586B9F0A}"/>
          </ac:spMkLst>
        </pc:spChg>
      </pc:sldChg>
      <pc:sldChg chg="ord">
        <pc:chgData name="Marianne Benedek" userId="S::mbenedek@aurora.edu::3df88170-7657-4df1-a9a8-02a91c9ff31d" providerId="AD" clId="Web-{2CB7D200-3F25-F4EB-8D37-04B1CF62F2A9}" dt="2021-02-12T02:40:00.052" v="888"/>
        <pc:sldMkLst>
          <pc:docMk/>
          <pc:sldMk cId="263352928" sldId="333"/>
        </pc:sldMkLst>
      </pc:sldChg>
      <pc:sldChg chg="ord">
        <pc:chgData name="Marianne Benedek" userId="S::mbenedek@aurora.edu::3df88170-7657-4df1-a9a8-02a91c9ff31d" providerId="AD" clId="Web-{2CB7D200-3F25-F4EB-8D37-04B1CF62F2A9}" dt="2021-02-12T02:26:19.055" v="887"/>
        <pc:sldMkLst>
          <pc:docMk/>
          <pc:sldMk cId="482830395" sldId="465"/>
        </pc:sldMkLst>
      </pc:sldChg>
      <pc:sldChg chg="del">
        <pc:chgData name="Marianne Benedek" userId="S::mbenedek@aurora.edu::3df88170-7657-4df1-a9a8-02a91c9ff31d" providerId="AD" clId="Web-{2CB7D200-3F25-F4EB-8D37-04B1CF62F2A9}" dt="2021-02-12T02:41:02.630" v="889"/>
        <pc:sldMkLst>
          <pc:docMk/>
          <pc:sldMk cId="1201427142" sldId="485"/>
        </pc:sldMkLst>
      </pc:sldChg>
      <pc:sldChg chg="modSp">
        <pc:chgData name="Marianne Benedek" userId="S::mbenedek@aurora.edu::3df88170-7657-4df1-a9a8-02a91c9ff31d" providerId="AD" clId="Web-{2CB7D200-3F25-F4EB-8D37-04B1CF62F2A9}" dt="2021-02-12T02:24:48.884" v="875" actId="20577"/>
        <pc:sldMkLst>
          <pc:docMk/>
          <pc:sldMk cId="1347509259" sldId="504"/>
        </pc:sldMkLst>
        <pc:spChg chg="mod">
          <ac:chgData name="Marianne Benedek" userId="S::mbenedek@aurora.edu::3df88170-7657-4df1-a9a8-02a91c9ff31d" providerId="AD" clId="Web-{2CB7D200-3F25-F4EB-8D37-04B1CF62F2A9}" dt="2021-02-12T02:24:48.884" v="875" actId="20577"/>
          <ac:spMkLst>
            <pc:docMk/>
            <pc:sldMk cId="1347509259" sldId="504"/>
            <ac:spMk id="2" creationId="{8040CD78-049D-495B-8125-6EA8219CA9FC}"/>
          </ac:spMkLst>
        </pc:spChg>
      </pc:sldChg>
      <pc:sldChg chg="modSp">
        <pc:chgData name="Marianne Benedek" userId="S::mbenedek@aurora.edu::3df88170-7657-4df1-a9a8-02a91c9ff31d" providerId="AD" clId="Web-{2CB7D200-3F25-F4EB-8D37-04B1CF62F2A9}" dt="2021-02-12T02:24:52.071" v="877" actId="20577"/>
        <pc:sldMkLst>
          <pc:docMk/>
          <pc:sldMk cId="1045002074" sldId="513"/>
        </pc:sldMkLst>
        <pc:spChg chg="mod">
          <ac:chgData name="Marianne Benedek" userId="S::mbenedek@aurora.edu::3df88170-7657-4df1-a9a8-02a91c9ff31d" providerId="AD" clId="Web-{2CB7D200-3F25-F4EB-8D37-04B1CF62F2A9}" dt="2021-02-12T02:24:52.071" v="877" actId="20577"/>
          <ac:spMkLst>
            <pc:docMk/>
            <pc:sldMk cId="1045002074" sldId="513"/>
            <ac:spMk id="2" creationId="{8040CD78-049D-495B-8125-6EA8219CA9FC}"/>
          </ac:spMkLst>
        </pc:spChg>
      </pc:sldChg>
      <pc:sldChg chg="modSp">
        <pc:chgData name="Marianne Benedek" userId="S::mbenedek@aurora.edu::3df88170-7657-4df1-a9a8-02a91c9ff31d" providerId="AD" clId="Web-{2CB7D200-3F25-F4EB-8D37-04B1CF62F2A9}" dt="2021-02-12T02:24:57.352" v="878" actId="2057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2CB7D200-3F25-F4EB-8D37-04B1CF62F2A9}" dt="2021-02-12T02:24:57.352" v="878" actId="20577"/>
          <ac:spMkLst>
            <pc:docMk/>
            <pc:sldMk cId="3150198667" sldId="514"/>
            <ac:spMk id="2" creationId="{8040CD78-049D-495B-8125-6EA8219CA9FC}"/>
          </ac:spMkLst>
        </pc:spChg>
      </pc:sldChg>
      <pc:sldChg chg="addSp delSp modSp">
        <pc:chgData name="Marianne Benedek" userId="S::mbenedek@aurora.edu::3df88170-7657-4df1-a9a8-02a91c9ff31d" providerId="AD" clId="Web-{2CB7D200-3F25-F4EB-8D37-04B1CF62F2A9}" dt="2021-02-12T02:48:35.251" v="927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2CB7D200-3F25-F4EB-8D37-04B1CF62F2A9}" dt="2021-02-12T02:47:34.142" v="918"/>
          <ac:spMkLst>
            <pc:docMk/>
            <pc:sldMk cId="1361806490" sldId="544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2CB7D200-3F25-F4EB-8D37-04B1CF62F2A9}" dt="2021-02-12T02:48:35.251" v="927" actId="20577"/>
          <ac:spMkLst>
            <pc:docMk/>
            <pc:sldMk cId="1361806490" sldId="544"/>
            <ac:spMk id="3" creationId="{231647D5-C047-4434-A775-AC8C82EE7B9F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8:22.392" v="924"/>
          <ac:spMkLst>
            <pc:docMk/>
            <pc:sldMk cId="1361806490" sldId="544"/>
            <ac:spMk id="22" creationId="{39E4C68A-A4A9-48A4-9FF2-D2896B1EA01F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8:22.392" v="924"/>
          <ac:spMkLst>
            <pc:docMk/>
            <pc:sldMk cId="1361806490" sldId="544"/>
            <ac:spMk id="24" creationId="{E2B9AEA5-52CB-49A6-AF8A-33502F291B91}"/>
          </ac:spMkLst>
        </pc:spChg>
        <pc:spChg chg="add">
          <ac:chgData name="Marianne Benedek" userId="S::mbenedek@aurora.edu::3df88170-7657-4df1-a9a8-02a91c9ff31d" providerId="AD" clId="Web-{2CB7D200-3F25-F4EB-8D37-04B1CF62F2A9}" dt="2021-02-12T02:48:22.392" v="924"/>
          <ac:spMkLst>
            <pc:docMk/>
            <pc:sldMk cId="1361806490" sldId="544"/>
            <ac:spMk id="26" creationId="{39E4C68A-A4A9-48A4-9FF2-D2896B1EA01F}"/>
          </ac:spMkLst>
        </pc:spChg>
        <pc:spChg chg="add">
          <ac:chgData name="Marianne Benedek" userId="S::mbenedek@aurora.edu::3df88170-7657-4df1-a9a8-02a91c9ff31d" providerId="AD" clId="Web-{2CB7D200-3F25-F4EB-8D37-04B1CF62F2A9}" dt="2021-02-12T02:48:22.392" v="924"/>
          <ac:spMkLst>
            <pc:docMk/>
            <pc:sldMk cId="1361806490" sldId="544"/>
            <ac:spMk id="27" creationId="{E2B9AEA5-52CB-49A6-AF8A-33502F291B91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7:34.142" v="918"/>
          <ac:spMkLst>
            <pc:docMk/>
            <pc:sldMk cId="1361806490" sldId="544"/>
            <ac:spMk id="29" creationId="{77D7B666-D5E6-48CE-B26A-FB5E5C34AF90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7:34.142" v="918"/>
          <ac:spMkLst>
            <pc:docMk/>
            <pc:sldMk cId="1361806490" sldId="544"/>
            <ac:spMk id="31" creationId="{F6EE670A-A41A-44AD-BC1C-2090365EB5B3}"/>
          </ac:spMkLst>
        </pc:spChg>
      </pc:sldChg>
      <pc:sldChg chg="addSp delSp modSp">
        <pc:chgData name="Marianne Benedek" userId="S::mbenedek@aurora.edu::3df88170-7657-4df1-a9a8-02a91c9ff31d" providerId="AD" clId="Web-{2CB7D200-3F25-F4EB-8D37-04B1CF62F2A9}" dt="2021-02-12T02:49:04.735" v="930"/>
        <pc:sldMkLst>
          <pc:docMk/>
          <pc:sldMk cId="3263888136" sldId="549"/>
        </pc:sldMkLst>
        <pc:spChg chg="mod">
          <ac:chgData name="Marianne Benedek" userId="S::mbenedek@aurora.edu::3df88170-7657-4df1-a9a8-02a91c9ff31d" providerId="AD" clId="Web-{2CB7D200-3F25-F4EB-8D37-04B1CF62F2A9}" dt="2021-02-12T02:49:04.735" v="930"/>
          <ac:spMkLst>
            <pc:docMk/>
            <pc:sldMk cId="3263888136" sldId="549"/>
            <ac:spMk id="2" creationId="{CB33062C-F2E2-4E5B-9466-351EE5DDFC5E}"/>
          </ac:spMkLst>
        </pc:spChg>
        <pc:spChg chg="del">
          <ac:chgData name="Marianne Benedek" userId="S::mbenedek@aurora.edu::3df88170-7657-4df1-a9a8-02a91c9ff31d" providerId="AD" clId="Web-{2CB7D200-3F25-F4EB-8D37-04B1CF62F2A9}" dt="2021-02-12T02:49:04.735" v="930"/>
          <ac:spMkLst>
            <pc:docMk/>
            <pc:sldMk cId="3263888136" sldId="549"/>
            <ac:spMk id="3" creationId="{231647D5-C047-4434-A775-AC8C82EE7B9F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9:04.735" v="930"/>
          <ac:spMkLst>
            <pc:docMk/>
            <pc:sldMk cId="3263888136" sldId="549"/>
            <ac:spMk id="24" creationId="{39E4C68A-A4A9-48A4-9FF2-D2896B1EA01F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9:04.735" v="930"/>
          <ac:spMkLst>
            <pc:docMk/>
            <pc:sldMk cId="3263888136" sldId="549"/>
            <ac:spMk id="26" creationId="{E2B9AEA5-52CB-49A6-AF8A-33502F291B91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9:04.688" v="929"/>
          <ac:spMkLst>
            <pc:docMk/>
            <pc:sldMk cId="3263888136" sldId="549"/>
            <ac:spMk id="31" creationId="{39E4C68A-A4A9-48A4-9FF2-D2896B1EA01F}"/>
          </ac:spMkLst>
        </pc:spChg>
        <pc:spChg chg="add">
          <ac:chgData name="Marianne Benedek" userId="S::mbenedek@aurora.edu::3df88170-7657-4df1-a9a8-02a91c9ff31d" providerId="AD" clId="Web-{2CB7D200-3F25-F4EB-8D37-04B1CF62F2A9}" dt="2021-02-12T02:49:04.735" v="930"/>
          <ac:spMkLst>
            <pc:docMk/>
            <pc:sldMk cId="3263888136" sldId="549"/>
            <ac:spMk id="32" creationId="{FC695245-44E3-4A14-900A-D06036644A4E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9:04.688" v="929"/>
          <ac:spMkLst>
            <pc:docMk/>
            <pc:sldMk cId="3263888136" sldId="549"/>
            <ac:spMk id="33" creationId="{E2B9AEA5-52CB-49A6-AF8A-33502F291B91}"/>
          </ac:spMkLst>
        </pc:spChg>
        <pc:graphicFrameChg chg="add">
          <ac:chgData name="Marianne Benedek" userId="S::mbenedek@aurora.edu::3df88170-7657-4df1-a9a8-02a91c9ff31d" providerId="AD" clId="Web-{2CB7D200-3F25-F4EB-8D37-04B1CF62F2A9}" dt="2021-02-12T02:49:04.735" v="930"/>
          <ac:graphicFrameMkLst>
            <pc:docMk/>
            <pc:sldMk cId="3263888136" sldId="549"/>
            <ac:graphicFrameMk id="28" creationId="{93D8ED9B-865A-4CD6-85D2-B4BC617BE3F8}"/>
          </ac:graphicFrameMkLst>
        </pc:graphicFrameChg>
      </pc:sldChg>
      <pc:sldChg chg="addSp delSp modSp">
        <pc:chgData name="Marianne Benedek" userId="S::mbenedek@aurora.edu::3df88170-7657-4df1-a9a8-02a91c9ff31d" providerId="AD" clId="Web-{2CB7D200-3F25-F4EB-8D37-04B1CF62F2A9}" dt="2021-02-12T02:45:25.362" v="893"/>
        <pc:sldMkLst>
          <pc:docMk/>
          <pc:sldMk cId="3590661073" sldId="550"/>
        </pc:sldMkLst>
        <pc:spChg chg="mod">
          <ac:chgData name="Marianne Benedek" userId="S::mbenedek@aurora.edu::3df88170-7657-4df1-a9a8-02a91c9ff31d" providerId="AD" clId="Web-{2CB7D200-3F25-F4EB-8D37-04B1CF62F2A9}" dt="2021-02-12T02:45:25.362" v="892"/>
          <ac:spMkLst>
            <pc:docMk/>
            <pc:sldMk cId="3590661073" sldId="550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3" creationId="{231647D5-C047-4434-A775-AC8C82EE7B9F}"/>
          </ac:spMkLst>
        </pc:spChg>
        <pc:spChg chg="mod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5" creationId="{D298DA6D-9CC0-4D99-9AB6-88ABF44A0F2C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8" creationId="{77D7B666-D5E6-48CE-B26A-FB5E5C34AF90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10" creationId="{F6EE670A-A41A-44AD-BC1C-2090365EB5B3}"/>
          </ac:spMkLst>
        </pc:spChg>
        <pc:spChg chg="add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13" creationId="{77D7B666-D5E6-48CE-B26A-FB5E5C34AF90}"/>
          </ac:spMkLst>
        </pc:spChg>
        <pc:spChg chg="add">
          <ac:chgData name="Marianne Benedek" userId="S::mbenedek@aurora.edu::3df88170-7657-4df1-a9a8-02a91c9ff31d" providerId="AD" clId="Web-{2CB7D200-3F25-F4EB-8D37-04B1CF62F2A9}" dt="2021-02-12T02:45:25.362" v="893"/>
          <ac:spMkLst>
            <pc:docMk/>
            <pc:sldMk cId="3590661073" sldId="550"/>
            <ac:spMk id="14" creationId="{F6EE670A-A41A-44AD-BC1C-2090365EB5B3}"/>
          </ac:spMkLst>
        </pc:spChg>
        <pc:spChg chg="add del">
          <ac:chgData name="Marianne Benedek" userId="S::mbenedek@aurora.edu::3df88170-7657-4df1-a9a8-02a91c9ff31d" providerId="AD" clId="Web-{2CB7D200-3F25-F4EB-8D37-04B1CF62F2A9}" dt="2021-02-12T02:45:25.362" v="892"/>
          <ac:spMkLst>
            <pc:docMk/>
            <pc:sldMk cId="3590661073" sldId="550"/>
            <ac:spMk id="15" creationId="{B0890400-BB8B-4A44-AB63-65C7CA223EBA}"/>
          </ac:spMkLst>
        </pc:spChg>
        <pc:cxnChg chg="add del">
          <ac:chgData name="Marianne Benedek" userId="S::mbenedek@aurora.edu::3df88170-7657-4df1-a9a8-02a91c9ff31d" providerId="AD" clId="Web-{2CB7D200-3F25-F4EB-8D37-04B1CF62F2A9}" dt="2021-02-12T02:45:25.362" v="892"/>
          <ac:cxnSpMkLst>
            <pc:docMk/>
            <pc:sldMk cId="3590661073" sldId="550"/>
            <ac:cxnSpMk id="17" creationId="{4D39B797-CDC6-4529-8A36-9CBFC9816337}"/>
          </ac:cxnSpMkLst>
        </pc:cxnChg>
      </pc:sldChg>
      <pc:sldChg chg="addSp modSp">
        <pc:chgData name="Marianne Benedek" userId="S::mbenedek@aurora.edu::3df88170-7657-4df1-a9a8-02a91c9ff31d" providerId="AD" clId="Web-{2CB7D200-3F25-F4EB-8D37-04B1CF62F2A9}" dt="2021-02-12T02:46:26.877" v="912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2CB7D200-3F25-F4EB-8D37-04B1CF62F2A9}" dt="2021-02-12T02:46:16.596" v="905" actId="20577"/>
          <ac:spMkLst>
            <pc:docMk/>
            <pc:sldMk cId="3681735970" sldId="551"/>
            <ac:spMk id="3" creationId="{231647D5-C047-4434-A775-AC8C82EE7B9F}"/>
          </ac:spMkLst>
        </pc:spChg>
        <pc:spChg chg="add mod">
          <ac:chgData name="Marianne Benedek" userId="S::mbenedek@aurora.edu::3df88170-7657-4df1-a9a8-02a91c9ff31d" providerId="AD" clId="Web-{2CB7D200-3F25-F4EB-8D37-04B1CF62F2A9}" dt="2021-02-12T02:46:26.877" v="912"/>
          <ac:spMkLst>
            <pc:docMk/>
            <pc:sldMk cId="3681735970" sldId="551"/>
            <ac:spMk id="4" creationId="{864E8AFD-0EB1-47E6-93CA-75F7A412821F}"/>
          </ac:spMkLst>
        </pc:spChg>
      </pc:sldChg>
      <pc:sldChg chg="modSp">
        <pc:chgData name="Marianne Benedek" userId="S::mbenedek@aurora.edu::3df88170-7657-4df1-a9a8-02a91c9ff31d" providerId="AD" clId="Web-{2CB7D200-3F25-F4EB-8D37-04B1CF62F2A9}" dt="2021-02-12T01:30:45.288" v="213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2CB7D200-3F25-F4EB-8D37-04B1CF62F2A9}" dt="2021-02-12T01:30:45.288" v="213" actId="20577"/>
          <ac:spMkLst>
            <pc:docMk/>
            <pc:sldMk cId="2534076489" sldId="560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2CB7D200-3F25-F4EB-8D37-04B1CF62F2A9}" dt="2021-02-12T02:25:11.821" v="884" actId="20577"/>
        <pc:sldMkLst>
          <pc:docMk/>
          <pc:sldMk cId="3755105040" sldId="563"/>
        </pc:sldMkLst>
        <pc:spChg chg="mod">
          <ac:chgData name="Marianne Benedek" userId="S::mbenedek@aurora.edu::3df88170-7657-4df1-a9a8-02a91c9ff31d" providerId="AD" clId="Web-{2CB7D200-3F25-F4EB-8D37-04B1CF62F2A9}" dt="2021-02-12T02:25:11.821" v="884" actId="20577"/>
          <ac:spMkLst>
            <pc:docMk/>
            <pc:sldMk cId="3755105040" sldId="563"/>
            <ac:spMk id="2" creationId="{8040CD78-049D-495B-8125-6EA8219CA9FC}"/>
          </ac:spMkLst>
        </pc:spChg>
      </pc:sldChg>
      <pc:sldChg chg="addSp modSp mod setBg">
        <pc:chgData name="Marianne Benedek" userId="S::mbenedek@aurora.edu::3df88170-7657-4df1-a9a8-02a91c9ff31d" providerId="AD" clId="Web-{2CB7D200-3F25-F4EB-8D37-04B1CF62F2A9}" dt="2021-02-12T02:45:39.362" v="894"/>
        <pc:sldMkLst>
          <pc:docMk/>
          <pc:sldMk cId="3292102478" sldId="575"/>
        </pc:sldMkLst>
        <pc:spChg chg="mod">
          <ac:chgData name="Marianne Benedek" userId="S::mbenedek@aurora.edu::3df88170-7657-4df1-a9a8-02a91c9ff31d" providerId="AD" clId="Web-{2CB7D200-3F25-F4EB-8D37-04B1CF62F2A9}" dt="2021-02-12T02:45:39.362" v="894"/>
          <ac:spMkLst>
            <pc:docMk/>
            <pc:sldMk cId="3292102478" sldId="575"/>
            <ac:spMk id="2" creationId="{31D7185D-72B0-4C6B-91A5-178F663E3FAC}"/>
          </ac:spMkLst>
        </pc:spChg>
        <pc:spChg chg="mod">
          <ac:chgData name="Marianne Benedek" userId="S::mbenedek@aurora.edu::3df88170-7657-4df1-a9a8-02a91c9ff31d" providerId="AD" clId="Web-{2CB7D200-3F25-F4EB-8D37-04B1CF62F2A9}" dt="2021-02-12T02:45:39.362" v="894"/>
          <ac:spMkLst>
            <pc:docMk/>
            <pc:sldMk cId="3292102478" sldId="575"/>
            <ac:spMk id="3" creationId="{17E31063-CA3F-4864-A01F-79540FCD895F}"/>
          </ac:spMkLst>
        </pc:spChg>
        <pc:spChg chg="add">
          <ac:chgData name="Marianne Benedek" userId="S::mbenedek@aurora.edu::3df88170-7657-4df1-a9a8-02a91c9ff31d" providerId="AD" clId="Web-{2CB7D200-3F25-F4EB-8D37-04B1CF62F2A9}" dt="2021-02-12T02:45:39.362" v="894"/>
          <ac:spMkLst>
            <pc:docMk/>
            <pc:sldMk cId="3292102478" sldId="575"/>
            <ac:spMk id="8" creationId="{2548D050-E9F5-4254-9046-E930F9EFDCB3}"/>
          </ac:spMkLst>
        </pc:spChg>
        <pc:spChg chg="add">
          <ac:chgData name="Marianne Benedek" userId="S::mbenedek@aurora.edu::3df88170-7657-4df1-a9a8-02a91c9ff31d" providerId="AD" clId="Web-{2CB7D200-3F25-F4EB-8D37-04B1CF62F2A9}" dt="2021-02-12T02:45:39.362" v="894"/>
          <ac:spMkLst>
            <pc:docMk/>
            <pc:sldMk cId="3292102478" sldId="575"/>
            <ac:spMk id="10" creationId="{5AC0431B-4141-4092-BB4D-F50414DC16EB}"/>
          </ac:spMkLst>
        </pc:spChg>
        <pc:spChg chg="add">
          <ac:chgData name="Marianne Benedek" userId="S::mbenedek@aurora.edu::3df88170-7657-4df1-a9a8-02a91c9ff31d" providerId="AD" clId="Web-{2CB7D200-3F25-F4EB-8D37-04B1CF62F2A9}" dt="2021-02-12T02:45:39.362" v="894"/>
          <ac:spMkLst>
            <pc:docMk/>
            <pc:sldMk cId="3292102478" sldId="575"/>
            <ac:spMk id="12" creationId="{A22F0578-56FA-494E-8E00-3E94B686395B}"/>
          </ac:spMkLst>
        </pc:spChg>
      </pc:sldChg>
      <pc:sldChg chg="ord">
        <pc:chgData name="Marianne Benedek" userId="S::mbenedek@aurora.edu::3df88170-7657-4df1-a9a8-02a91c9ff31d" providerId="AD" clId="Web-{2CB7D200-3F25-F4EB-8D37-04B1CF62F2A9}" dt="2021-02-12T01:42:52.736" v="720"/>
        <pc:sldMkLst>
          <pc:docMk/>
          <pc:sldMk cId="2431738103" sldId="576"/>
        </pc:sldMkLst>
      </pc:sldChg>
      <pc:sldChg chg="modSp">
        <pc:chgData name="Marianne Benedek" userId="S::mbenedek@aurora.edu::3df88170-7657-4df1-a9a8-02a91c9ff31d" providerId="AD" clId="Web-{2CB7D200-3F25-F4EB-8D37-04B1CF62F2A9}" dt="2021-02-12T02:25:02.399" v="881" actId="20577"/>
        <pc:sldMkLst>
          <pc:docMk/>
          <pc:sldMk cId="2002132467" sldId="580"/>
        </pc:sldMkLst>
        <pc:spChg chg="mod">
          <ac:chgData name="Marianne Benedek" userId="S::mbenedek@aurora.edu::3df88170-7657-4df1-a9a8-02a91c9ff31d" providerId="AD" clId="Web-{2CB7D200-3F25-F4EB-8D37-04B1CF62F2A9}" dt="2021-02-12T02:25:02.399" v="881" actId="20577"/>
          <ac:spMkLst>
            <pc:docMk/>
            <pc:sldMk cId="2002132467" sldId="580"/>
            <ac:spMk id="2" creationId="{8040CD78-049D-495B-8125-6EA8219CA9FC}"/>
          </ac:spMkLst>
        </pc:spChg>
      </pc:sldChg>
      <pc:sldChg chg="addSp modSp new mod setBg">
        <pc:chgData name="Marianne Benedek" userId="S::mbenedek@aurora.edu::3df88170-7657-4df1-a9a8-02a91c9ff31d" providerId="AD" clId="Web-{2CB7D200-3F25-F4EB-8D37-04B1CF62F2A9}" dt="2021-02-12T02:49:41.391" v="934" actId="20577"/>
        <pc:sldMkLst>
          <pc:docMk/>
          <pc:sldMk cId="2800515774" sldId="590"/>
        </pc:sldMkLst>
        <pc:spChg chg="mod">
          <ac:chgData name="Marianne Benedek" userId="S::mbenedek@aurora.edu::3df88170-7657-4df1-a9a8-02a91c9ff31d" providerId="AD" clId="Web-{2CB7D200-3F25-F4EB-8D37-04B1CF62F2A9}" dt="2021-02-12T01:39:48.441" v="688"/>
          <ac:spMkLst>
            <pc:docMk/>
            <pc:sldMk cId="2800515774" sldId="590"/>
            <ac:spMk id="2" creationId="{4AC29B84-66CD-4250-9704-CC20270A2576}"/>
          </ac:spMkLst>
        </pc:spChg>
        <pc:spChg chg="mod">
          <ac:chgData name="Marianne Benedek" userId="S::mbenedek@aurora.edu::3df88170-7657-4df1-a9a8-02a91c9ff31d" providerId="AD" clId="Web-{2CB7D200-3F25-F4EB-8D37-04B1CF62F2A9}" dt="2021-02-12T02:49:41.391" v="934" actId="20577"/>
          <ac:spMkLst>
            <pc:docMk/>
            <pc:sldMk cId="2800515774" sldId="590"/>
            <ac:spMk id="3" creationId="{0C2D7ECD-A33A-4756-ABFD-DCD477674D84}"/>
          </ac:spMkLst>
        </pc:spChg>
        <pc:spChg chg="mod">
          <ac:chgData name="Marianne Benedek" userId="S::mbenedek@aurora.edu::3df88170-7657-4df1-a9a8-02a91c9ff31d" providerId="AD" clId="Web-{2CB7D200-3F25-F4EB-8D37-04B1CF62F2A9}" dt="2021-02-12T01:39:48.441" v="688"/>
          <ac:spMkLst>
            <pc:docMk/>
            <pc:sldMk cId="2800515774" sldId="590"/>
            <ac:spMk id="4" creationId="{B2F2B077-4ECF-4FE7-8252-B8B01EFA1CB1}"/>
          </ac:spMkLst>
        </pc:spChg>
        <pc:spChg chg="add">
          <ac:chgData name="Marianne Benedek" userId="S::mbenedek@aurora.edu::3df88170-7657-4df1-a9a8-02a91c9ff31d" providerId="AD" clId="Web-{2CB7D200-3F25-F4EB-8D37-04B1CF62F2A9}" dt="2021-02-12T01:39:48.441" v="688"/>
          <ac:spMkLst>
            <pc:docMk/>
            <pc:sldMk cId="2800515774" sldId="590"/>
            <ac:spMk id="9" creationId="{77D7B666-D5E6-48CE-B26A-FB5E5C34AF90}"/>
          </ac:spMkLst>
        </pc:spChg>
        <pc:spChg chg="add">
          <ac:chgData name="Marianne Benedek" userId="S::mbenedek@aurora.edu::3df88170-7657-4df1-a9a8-02a91c9ff31d" providerId="AD" clId="Web-{2CB7D200-3F25-F4EB-8D37-04B1CF62F2A9}" dt="2021-02-12T01:39:48.441" v="688"/>
          <ac:spMkLst>
            <pc:docMk/>
            <pc:sldMk cId="2800515774" sldId="590"/>
            <ac:spMk id="11" creationId="{F6EE670A-A41A-44AD-BC1C-2090365EB5B3}"/>
          </ac:spMkLst>
        </pc:spChg>
      </pc:sldChg>
    </pc:docChg>
  </pc:docChgLst>
  <pc:docChgLst>
    <pc:chgData name="Marianne Benedek" userId="S::mbenedek@aurora.edu::3df88170-7657-4df1-a9a8-02a91c9ff31d" providerId="AD" clId="Web-{1E8C84A2-6837-73B8-D045-0CC40F975B7C}"/>
    <pc:docChg chg="addSld modSld">
      <pc:chgData name="Marianne Benedek" userId="S::mbenedek@aurora.edu::3df88170-7657-4df1-a9a8-02a91c9ff31d" providerId="AD" clId="Web-{1E8C84A2-6837-73B8-D045-0CC40F975B7C}" dt="2021-02-11T21:27:09.497" v="5"/>
      <pc:docMkLst>
        <pc:docMk/>
      </pc:docMkLst>
      <pc:sldChg chg="addSp delSp modSp new mod modClrScheme chgLayout">
        <pc:chgData name="Marianne Benedek" userId="S::mbenedek@aurora.edu::3df88170-7657-4df1-a9a8-02a91c9ff31d" providerId="AD" clId="Web-{1E8C84A2-6837-73B8-D045-0CC40F975B7C}" dt="2021-02-11T21:27:09.497" v="5"/>
        <pc:sldMkLst>
          <pc:docMk/>
          <pc:sldMk cId="1231266396" sldId="587"/>
        </pc:sldMkLst>
        <pc:spChg chg="del mod">
          <ac:chgData name="Marianne Benedek" userId="S::mbenedek@aurora.edu::3df88170-7657-4df1-a9a8-02a91c9ff31d" providerId="AD" clId="Web-{1E8C84A2-6837-73B8-D045-0CC40F975B7C}" dt="2021-02-11T21:24:54.322" v="2"/>
          <ac:spMkLst>
            <pc:docMk/>
            <pc:sldMk cId="1231266396" sldId="587"/>
            <ac:spMk id="2" creationId="{6421E8F9-F215-4DAF-95EE-DFE941542EBE}"/>
          </ac:spMkLst>
        </pc:spChg>
        <pc:spChg chg="add mod">
          <ac:chgData name="Marianne Benedek" userId="S::mbenedek@aurora.edu::3df88170-7657-4df1-a9a8-02a91c9ff31d" providerId="AD" clId="Web-{1E8C84A2-6837-73B8-D045-0CC40F975B7C}" dt="2021-02-11T21:26:44.731" v="3"/>
          <ac:spMkLst>
            <pc:docMk/>
            <pc:sldMk cId="1231266396" sldId="587"/>
            <ac:spMk id="3" creationId="{1450D1B6-C065-4FD2-B1B0-8BC7C0002B93}"/>
          </ac:spMkLst>
        </pc:spChg>
        <pc:spChg chg="add del mod">
          <ac:chgData name="Marianne Benedek" userId="S::mbenedek@aurora.edu::3df88170-7657-4df1-a9a8-02a91c9ff31d" providerId="AD" clId="Web-{1E8C84A2-6837-73B8-D045-0CC40F975B7C}" dt="2021-02-11T21:26:59.793" v="4"/>
          <ac:spMkLst>
            <pc:docMk/>
            <pc:sldMk cId="1231266396" sldId="587"/>
            <ac:spMk id="4" creationId="{428AED1D-005E-4C96-B8FA-A847E9723338}"/>
          </ac:spMkLst>
        </pc:spChg>
        <pc:spChg chg="add mod">
          <ac:chgData name="Marianne Benedek" userId="S::mbenedek@aurora.edu::3df88170-7657-4df1-a9a8-02a91c9ff31d" providerId="AD" clId="Web-{1E8C84A2-6837-73B8-D045-0CC40F975B7C}" dt="2021-02-11T21:27:09.497" v="5"/>
          <ac:spMkLst>
            <pc:docMk/>
            <pc:sldMk cId="1231266396" sldId="587"/>
            <ac:spMk id="13" creationId="{937A7822-1EB4-40DF-A593-061D562EDEF0}"/>
          </ac:spMkLst>
        </pc:spChg>
        <pc:graphicFrameChg chg="add del mod ord modGraphic">
          <ac:chgData name="Marianne Benedek" userId="S::mbenedek@aurora.edu::3df88170-7657-4df1-a9a8-02a91c9ff31d" providerId="AD" clId="Web-{1E8C84A2-6837-73B8-D045-0CC40F975B7C}" dt="2021-02-11T21:27:09.497" v="5"/>
          <ac:graphicFrameMkLst>
            <pc:docMk/>
            <pc:sldMk cId="1231266396" sldId="587"/>
            <ac:graphicFrameMk id="5" creationId="{B7FB2531-E7F8-4FDB-931D-BB5E5E232B86}"/>
          </ac:graphicFrameMkLst>
        </pc:graphicFrameChg>
      </pc:sldChg>
    </pc:docChg>
  </pc:docChgLst>
  <pc:docChgLst>
    <pc:chgData name="Marianne Benedek" userId="S::mbenedek@aurora.edu::3df88170-7657-4df1-a9a8-02a91c9ff31d" providerId="AD" clId="Web-{DDB6302F-CF23-6B6F-2435-D6587C0A9103}"/>
    <pc:docChg chg="addSld modSld sldOrd">
      <pc:chgData name="Marianne Benedek" userId="S::mbenedek@aurora.edu::3df88170-7657-4df1-a9a8-02a91c9ff31d" providerId="AD" clId="Web-{DDB6302F-CF23-6B6F-2435-D6587C0A9103}" dt="2021-02-10T22:00:14.873" v="16"/>
      <pc:docMkLst>
        <pc:docMk/>
      </pc:docMkLst>
      <pc:sldChg chg="ord">
        <pc:chgData name="Marianne Benedek" userId="S::mbenedek@aurora.edu::3df88170-7657-4df1-a9a8-02a91c9ff31d" providerId="AD" clId="Web-{DDB6302F-CF23-6B6F-2435-D6587C0A9103}" dt="2021-02-10T16:39:50.074" v="10"/>
        <pc:sldMkLst>
          <pc:docMk/>
          <pc:sldMk cId="263352928" sldId="333"/>
        </pc:sldMkLst>
      </pc:sldChg>
      <pc:sldChg chg="addSp delSp modSp new mod ord setBg">
        <pc:chgData name="Marianne Benedek" userId="S::mbenedek@aurora.edu::3df88170-7657-4df1-a9a8-02a91c9ff31d" providerId="AD" clId="Web-{DDB6302F-CF23-6B6F-2435-D6587C0A9103}" dt="2021-02-10T22:00:14.873" v="16"/>
        <pc:sldMkLst>
          <pc:docMk/>
          <pc:sldMk cId="3440660918" sldId="581"/>
        </pc:sldMkLst>
        <pc:spChg chg="del">
          <ac:chgData name="Marianne Benedek" userId="S::mbenedek@aurora.edu::3df88170-7657-4df1-a9a8-02a91c9ff31d" providerId="AD" clId="Web-{DDB6302F-CF23-6B6F-2435-D6587C0A9103}" dt="2021-02-10T21:53:17.518" v="12"/>
          <ac:spMkLst>
            <pc:docMk/>
            <pc:sldMk cId="3440660918" sldId="581"/>
            <ac:spMk id="2" creationId="{90D79B69-1A5B-424F-BA3C-0B759EBF758D}"/>
          </ac:spMkLst>
        </pc:spChg>
        <pc:spChg chg="add">
          <ac:chgData name="Marianne Benedek" userId="S::mbenedek@aurora.edu::3df88170-7657-4df1-a9a8-02a91c9ff31d" providerId="AD" clId="Web-{DDB6302F-CF23-6B6F-2435-D6587C0A9103}" dt="2021-02-10T21:53:43.861" v="14"/>
          <ac:spMkLst>
            <pc:docMk/>
            <pc:sldMk cId="3440660918" sldId="581"/>
            <ac:spMk id="8" creationId="{C61657BD-3333-446A-A16A-CBDC77C8E559}"/>
          </ac:spMkLst>
        </pc:spChg>
        <pc:spChg chg="add">
          <ac:chgData name="Marianne Benedek" userId="S::mbenedek@aurora.edu::3df88170-7657-4df1-a9a8-02a91c9ff31d" providerId="AD" clId="Web-{DDB6302F-CF23-6B6F-2435-D6587C0A9103}" dt="2021-02-10T21:53:43.861" v="14"/>
          <ac:spMkLst>
            <pc:docMk/>
            <pc:sldMk cId="3440660918" sldId="581"/>
            <ac:spMk id="10" creationId="{52CAFF06-4D3A-42A5-8614-B1FA47EA0F6D}"/>
          </ac:spMkLst>
        </pc:spChg>
        <pc:picChg chg="add mod">
          <ac:chgData name="Marianne Benedek" userId="S::mbenedek@aurora.edu::3df88170-7657-4df1-a9a8-02a91c9ff31d" providerId="AD" clId="Web-{DDB6302F-CF23-6B6F-2435-D6587C0A9103}" dt="2021-02-10T21:53:43.861" v="14"/>
          <ac:picMkLst>
            <pc:docMk/>
            <pc:sldMk cId="3440660918" sldId="581"/>
            <ac:picMk id="3" creationId="{FA3B79AD-621C-4B33-B321-E927C41DF71D}"/>
          </ac:picMkLst>
        </pc:picChg>
      </pc:sldChg>
    </pc:docChg>
  </pc:docChgLst>
  <pc:docChgLst>
    <pc:chgData name="Marianne Benedek" userId="S::mbenedek@aurora.edu::3df88170-7657-4df1-a9a8-02a91c9ff31d" providerId="AD" clId="Web-{28D0CA6F-3F21-B1CD-2796-23E431C9B7E3}"/>
    <pc:docChg chg="modSld">
      <pc:chgData name="Marianne Benedek" userId="S::mbenedek@aurora.edu::3df88170-7657-4df1-a9a8-02a91c9ff31d" providerId="AD" clId="Web-{28D0CA6F-3F21-B1CD-2796-23E431C9B7E3}" dt="2021-02-12T11:12:11.340" v="14" actId="20577"/>
      <pc:docMkLst>
        <pc:docMk/>
      </pc:docMkLst>
      <pc:sldChg chg="modSp">
        <pc:chgData name="Marianne Benedek" userId="S::mbenedek@aurora.edu::3df88170-7657-4df1-a9a8-02a91c9ff31d" providerId="AD" clId="Web-{28D0CA6F-3F21-B1CD-2796-23E431C9B7E3}" dt="2021-02-12T11:12:11.340" v="14" actId="20577"/>
        <pc:sldMkLst>
          <pc:docMk/>
          <pc:sldMk cId="1835179040" sldId="501"/>
        </pc:sldMkLst>
        <pc:spChg chg="mod">
          <ac:chgData name="Marianne Benedek" userId="S::mbenedek@aurora.edu::3df88170-7657-4df1-a9a8-02a91c9ff31d" providerId="AD" clId="Web-{28D0CA6F-3F21-B1CD-2796-23E431C9B7E3}" dt="2021-02-12T11:10:32.452" v="4"/>
          <ac:spMkLst>
            <pc:docMk/>
            <pc:sldMk cId="1835179040" sldId="501"/>
            <ac:spMk id="2" creationId="{49776CBB-5EA1-430E-84E9-10CE9326F74D}"/>
          </ac:spMkLst>
        </pc:spChg>
        <pc:spChg chg="mod">
          <ac:chgData name="Marianne Benedek" userId="S::mbenedek@aurora.edu::3df88170-7657-4df1-a9a8-02a91c9ff31d" providerId="AD" clId="Web-{28D0CA6F-3F21-B1CD-2796-23E431C9B7E3}" dt="2021-02-12T11:12:11.340" v="14" actId="20577"/>
          <ac:spMkLst>
            <pc:docMk/>
            <pc:sldMk cId="1835179040" sldId="501"/>
            <ac:spMk id="3" creationId="{F846507D-2354-4432-B819-64831064B82A}"/>
          </ac:spMkLst>
        </pc:spChg>
        <pc:picChg chg="mod ord">
          <ac:chgData name="Marianne Benedek" userId="S::mbenedek@aurora.edu::3df88170-7657-4df1-a9a8-02a91c9ff31d" providerId="AD" clId="Web-{28D0CA6F-3F21-B1CD-2796-23E431C9B7E3}" dt="2021-02-12T11:10:32.452" v="4"/>
          <ac:picMkLst>
            <pc:docMk/>
            <pc:sldMk cId="1835179040" sldId="501"/>
            <ac:picMk id="4" creationId="{A2050222-5616-49DD-8486-BAE45D916F04}"/>
          </ac:picMkLst>
        </pc:picChg>
      </pc:sldChg>
    </pc:docChg>
  </pc:docChgLst>
  <pc:docChgLst>
    <pc:chgData name="Marianne Benedek" userId="S::mbenedek@aurora.edu::3df88170-7657-4df1-a9a8-02a91c9ff31d" providerId="AD" clId="Web-{70211D5A-3703-7B9F-18AE-FF39F5A21B7D}"/>
    <pc:docChg chg="delSld">
      <pc:chgData name="Marianne Benedek" userId="S::mbenedek@aurora.edu::3df88170-7657-4df1-a9a8-02a91c9ff31d" providerId="AD" clId="Web-{70211D5A-3703-7B9F-18AE-FF39F5A21B7D}" dt="2021-02-11T15:31:04.453" v="1"/>
      <pc:docMkLst>
        <pc:docMk/>
      </pc:docMkLst>
      <pc:sldChg chg="del">
        <pc:chgData name="Marianne Benedek" userId="S::mbenedek@aurora.edu::3df88170-7657-4df1-a9a8-02a91c9ff31d" providerId="AD" clId="Web-{70211D5A-3703-7B9F-18AE-FF39F5A21B7D}" dt="2021-02-11T15:30:55.734" v="0"/>
        <pc:sldMkLst>
          <pc:docMk/>
          <pc:sldMk cId="1787425669" sldId="540"/>
        </pc:sldMkLst>
      </pc:sldChg>
      <pc:sldChg chg="del">
        <pc:chgData name="Marianne Benedek" userId="S::mbenedek@aurora.edu::3df88170-7657-4df1-a9a8-02a91c9ff31d" providerId="AD" clId="Web-{70211D5A-3703-7B9F-18AE-FF39F5A21B7D}" dt="2021-02-11T15:31:04.453" v="1"/>
        <pc:sldMkLst>
          <pc:docMk/>
          <pc:sldMk cId="3218975846" sldId="542"/>
        </pc:sldMkLst>
      </pc:sldChg>
    </pc:docChg>
  </pc:docChgLst>
  <pc:docChgLst>
    <pc:chgData name="Marianne Benedek" userId="S::mbenedek@aurora.edu::3df88170-7657-4df1-a9a8-02a91c9ff31d" providerId="AD" clId="Web-{CF0F49E9-3EF3-BEA8-1E92-0C7039DF09E8}"/>
    <pc:docChg chg="addSld modSld sldOrd">
      <pc:chgData name="Marianne Benedek" userId="S::mbenedek@aurora.edu::3df88170-7657-4df1-a9a8-02a91c9ff31d" providerId="AD" clId="Web-{CF0F49E9-3EF3-BEA8-1E92-0C7039DF09E8}" dt="2021-02-09T21:30:27.584" v="413" actId="20577"/>
      <pc:docMkLst>
        <pc:docMk/>
      </pc:docMkLst>
      <pc:sldChg chg="modSp">
        <pc:chgData name="Marianne Benedek" userId="S::mbenedek@aurora.edu::3df88170-7657-4df1-a9a8-02a91c9ff31d" providerId="AD" clId="Web-{CF0F49E9-3EF3-BEA8-1E92-0C7039DF09E8}" dt="2021-02-09T21:12:47.938" v="195" actId="2057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CF0F49E9-3EF3-BEA8-1E92-0C7039DF09E8}" dt="2021-02-09T21:12:47.938" v="195" actId="20577"/>
          <ac:spMkLst>
            <pc:docMk/>
            <pc:sldMk cId="3150198667" sldId="514"/>
            <ac:spMk id="3" creationId="{2148A964-8AE0-41B5-9572-62C0C9FB739D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0:14.119" v="153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CF0F49E9-3EF3-BEA8-1E92-0C7039DF09E8}" dt="2021-02-09T21:10:14.119" v="153" actId="20577"/>
          <ac:spMkLst>
            <pc:docMk/>
            <pc:sldMk cId="4243183966" sldId="515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3:28.749" v="203" actId="20577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CF0F49E9-3EF3-BEA8-1E92-0C7039DF09E8}" dt="2021-02-09T21:13:28.749" v="203" actId="20577"/>
          <ac:spMkLst>
            <pc:docMk/>
            <pc:sldMk cId="185377408" sldId="518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22:35.605" v="337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CF0F49E9-3EF3-BEA8-1E92-0C7039DF09E8}" dt="2021-02-09T21:22:35.605" v="337" actId="20577"/>
          <ac:spMkLst>
            <pc:docMk/>
            <pc:sldMk cId="53889501" sldId="525"/>
            <ac:spMk id="3" creationId="{0EB58F10-C50F-4CCD-B8FD-BD37308110F5}"/>
          </ac:spMkLst>
        </pc:spChg>
      </pc:sldChg>
      <pc:sldChg chg="addSp delSp modSp">
        <pc:chgData name="Marianne Benedek" userId="S::mbenedek@aurora.edu::3df88170-7657-4df1-a9a8-02a91c9ff31d" providerId="AD" clId="Web-{CF0F49E9-3EF3-BEA8-1E92-0C7039DF09E8}" dt="2021-02-09T21:29:47.396" v="412" actId="20577"/>
        <pc:sldMkLst>
          <pc:docMk/>
          <pc:sldMk cId="506007867" sldId="530"/>
        </pc:sldMkLst>
        <pc:spChg chg="mod">
          <ac:chgData name="Marianne Benedek" userId="S::mbenedek@aurora.edu::3df88170-7657-4df1-a9a8-02a91c9ff31d" providerId="AD" clId="Web-{CF0F49E9-3EF3-BEA8-1E92-0C7039DF09E8}" dt="2021-02-09T21:29:12.411" v="401"/>
          <ac:spMkLst>
            <pc:docMk/>
            <pc:sldMk cId="506007867" sldId="530"/>
            <ac:spMk id="2" creationId="{AEFF7BC6-616D-4993-83D6-B6A64B013E78}"/>
          </ac:spMkLst>
        </pc:spChg>
        <pc:spChg chg="mod">
          <ac:chgData name="Marianne Benedek" userId="S::mbenedek@aurora.edu::3df88170-7657-4df1-a9a8-02a91c9ff31d" providerId="AD" clId="Web-{CF0F49E9-3EF3-BEA8-1E92-0C7039DF09E8}" dt="2021-02-09T21:29:47.396" v="412" actId="20577"/>
          <ac:spMkLst>
            <pc:docMk/>
            <pc:sldMk cId="506007867" sldId="530"/>
            <ac:spMk id="5" creationId="{FF30DC82-038F-44BA-BBDE-A5E04FC7A204}"/>
          </ac:spMkLst>
        </pc:spChg>
        <pc:spChg chg="del">
          <ac:chgData name="Marianne Benedek" userId="S::mbenedek@aurora.edu::3df88170-7657-4df1-a9a8-02a91c9ff31d" providerId="AD" clId="Web-{CF0F49E9-3EF3-BEA8-1E92-0C7039DF09E8}" dt="2021-02-09T21:28:40.723" v="396"/>
          <ac:spMkLst>
            <pc:docMk/>
            <pc:sldMk cId="506007867" sldId="530"/>
            <ac:spMk id="24" creationId="{FAD9FB75-5E1A-4AE8-99C7-1089F2031C2D}"/>
          </ac:spMkLst>
        </pc:spChg>
        <pc:spChg chg="add del">
          <ac:chgData name="Marianne Benedek" userId="S::mbenedek@aurora.edu::3df88170-7657-4df1-a9a8-02a91c9ff31d" providerId="AD" clId="Web-{CF0F49E9-3EF3-BEA8-1E92-0C7039DF09E8}" dt="2021-02-09T21:29:12.411" v="401"/>
          <ac:spMkLst>
            <pc:docMk/>
            <pc:sldMk cId="506007867" sldId="530"/>
            <ac:spMk id="31" creationId="{FAD9FB75-5E1A-4AE8-99C7-1089F2031C2D}"/>
          </ac:spMkLst>
        </pc:spChg>
        <pc:spChg chg="add">
          <ac:chgData name="Marianne Benedek" userId="S::mbenedek@aurora.edu::3df88170-7657-4df1-a9a8-02a91c9ff31d" providerId="AD" clId="Web-{CF0F49E9-3EF3-BEA8-1E92-0C7039DF09E8}" dt="2021-02-09T21:29:12.411" v="401"/>
          <ac:spMkLst>
            <pc:docMk/>
            <pc:sldMk cId="506007867" sldId="530"/>
            <ac:spMk id="38" creationId="{FAD9FB75-5E1A-4AE8-99C7-1089F2031C2D}"/>
          </ac:spMkLst>
        </pc:spChg>
        <pc:picChg chg="mod">
          <ac:chgData name="Marianne Benedek" userId="S::mbenedek@aurora.edu::3df88170-7657-4df1-a9a8-02a91c9ff31d" providerId="AD" clId="Web-{CF0F49E9-3EF3-BEA8-1E92-0C7039DF09E8}" dt="2021-02-09T21:29:12.411" v="401"/>
          <ac:picMkLst>
            <pc:docMk/>
            <pc:sldMk cId="506007867" sldId="530"/>
            <ac:picMk id="6" creationId="{88F8E399-AFAF-4DEE-9009-4C60E2C77E54}"/>
          </ac:picMkLst>
        </pc:picChg>
        <pc:cxnChg chg="del">
          <ac:chgData name="Marianne Benedek" userId="S::mbenedek@aurora.edu::3df88170-7657-4df1-a9a8-02a91c9ff31d" providerId="AD" clId="Web-{CF0F49E9-3EF3-BEA8-1E92-0C7039DF09E8}" dt="2021-02-09T21:28:40.723" v="396"/>
          <ac:cxnSpMkLst>
            <pc:docMk/>
            <pc:sldMk cId="506007867" sldId="530"/>
            <ac:cxnSpMk id="26" creationId="{85BD3C60-BA10-42C4-9F11-282AEE6A2F54}"/>
          </ac:cxnSpMkLst>
        </pc:cxnChg>
        <pc:cxnChg chg="add del">
          <ac:chgData name="Marianne Benedek" userId="S::mbenedek@aurora.edu::3df88170-7657-4df1-a9a8-02a91c9ff31d" providerId="AD" clId="Web-{CF0F49E9-3EF3-BEA8-1E92-0C7039DF09E8}" dt="2021-02-09T21:29:12.411" v="401"/>
          <ac:cxnSpMkLst>
            <pc:docMk/>
            <pc:sldMk cId="506007867" sldId="530"/>
            <ac:cxnSpMk id="33" creationId="{85BD3C60-BA10-42C4-9F11-282AEE6A2F54}"/>
          </ac:cxnSpMkLst>
        </pc:cxnChg>
        <pc:cxnChg chg="add">
          <ac:chgData name="Marianne Benedek" userId="S::mbenedek@aurora.edu::3df88170-7657-4df1-a9a8-02a91c9ff31d" providerId="AD" clId="Web-{CF0F49E9-3EF3-BEA8-1E92-0C7039DF09E8}" dt="2021-02-09T21:29:12.411" v="401"/>
          <ac:cxnSpMkLst>
            <pc:docMk/>
            <pc:sldMk cId="506007867" sldId="530"/>
            <ac:cxnSpMk id="40" creationId="{85BD3C60-BA10-42C4-9F11-282AEE6A2F54}"/>
          </ac:cxnSpMkLst>
        </pc:cxnChg>
      </pc:sldChg>
      <pc:sldChg chg="addSp delSp modSp">
        <pc:chgData name="Marianne Benedek" userId="S::mbenedek@aurora.edu::3df88170-7657-4df1-a9a8-02a91c9ff31d" providerId="AD" clId="Web-{CF0F49E9-3EF3-BEA8-1E92-0C7039DF09E8}" dt="2021-02-09T21:02:54.547" v="71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CF0F49E9-3EF3-BEA8-1E92-0C7039DF09E8}" dt="2021-02-09T21:02:54.547" v="71"/>
          <ac:spMkLst>
            <pc:docMk/>
            <pc:sldMk cId="208659810" sldId="536"/>
            <ac:spMk id="2" creationId="{F7FF0515-64FD-43F9-BAAD-A7B4B6DBF299}"/>
          </ac:spMkLst>
        </pc:spChg>
        <pc:spChg chg="mod ord">
          <ac:chgData name="Marianne Benedek" userId="S::mbenedek@aurora.edu::3df88170-7657-4df1-a9a8-02a91c9ff31d" providerId="AD" clId="Web-{CF0F49E9-3EF3-BEA8-1E92-0C7039DF09E8}" dt="2021-02-09T21:02:54.547" v="71"/>
          <ac:spMkLst>
            <pc:docMk/>
            <pc:sldMk cId="208659810" sldId="536"/>
            <ac:spMk id="3" creationId="{B255B31F-CF67-41CB-B956-8C0E6CBA1798}"/>
          </ac:spMkLst>
        </pc:spChg>
        <pc:spChg chg="add del">
          <ac:chgData name="Marianne Benedek" userId="S::mbenedek@aurora.edu::3df88170-7657-4df1-a9a8-02a91c9ff31d" providerId="AD" clId="Web-{CF0F49E9-3EF3-BEA8-1E92-0C7039DF09E8}" dt="2021-02-09T21:02:54.547" v="71"/>
          <ac:spMkLst>
            <pc:docMk/>
            <pc:sldMk cId="208659810" sldId="536"/>
            <ac:spMk id="19" creationId="{8880BE9B-2849-495A-AB0E-E80D71B324A8}"/>
          </ac:spMkLst>
        </pc:spChg>
        <pc:spChg chg="add">
          <ac:chgData name="Marianne Benedek" userId="S::mbenedek@aurora.edu::3df88170-7657-4df1-a9a8-02a91c9ff31d" providerId="AD" clId="Web-{CF0F49E9-3EF3-BEA8-1E92-0C7039DF09E8}" dt="2021-02-09T21:02:54.547" v="71"/>
          <ac:spMkLst>
            <pc:docMk/>
            <pc:sldMk cId="208659810" sldId="536"/>
            <ac:spMk id="26" creationId="{BB717F82-1948-4BF5-B31E-F8E018DE40FA}"/>
          </ac:spMkLst>
        </pc:spChg>
        <pc:picChg chg="mod">
          <ac:chgData name="Marianne Benedek" userId="S::mbenedek@aurora.edu::3df88170-7657-4df1-a9a8-02a91c9ff31d" providerId="AD" clId="Web-{CF0F49E9-3EF3-BEA8-1E92-0C7039DF09E8}" dt="2021-02-09T21:02:54.547" v="71"/>
          <ac:picMkLst>
            <pc:docMk/>
            <pc:sldMk cId="208659810" sldId="536"/>
            <ac:picMk id="21" creationId="{05C1B4B9-D282-4408-9C88-9BCCF9F23A04}"/>
          </ac:picMkLst>
        </pc:picChg>
        <pc:cxnChg chg="add">
          <ac:chgData name="Marianne Benedek" userId="S::mbenedek@aurora.edu::3df88170-7657-4df1-a9a8-02a91c9ff31d" providerId="AD" clId="Web-{CF0F49E9-3EF3-BEA8-1E92-0C7039DF09E8}" dt="2021-02-09T21:02:54.547" v="71"/>
          <ac:cxnSpMkLst>
            <pc:docMk/>
            <pc:sldMk cId="208659810" sldId="536"/>
            <ac:cxnSpMk id="28" creationId="{07AAE15F-6D59-4252-8427-D134C0066F97}"/>
          </ac:cxnSpMkLst>
        </pc:cxnChg>
      </pc:sldChg>
      <pc:sldChg chg="modSp">
        <pc:chgData name="Marianne Benedek" userId="S::mbenedek@aurora.edu::3df88170-7657-4df1-a9a8-02a91c9ff31d" providerId="AD" clId="Web-{CF0F49E9-3EF3-BEA8-1E92-0C7039DF09E8}" dt="2021-02-09T21:04:07.908" v="105" actId="20577"/>
        <pc:sldMkLst>
          <pc:docMk/>
          <pc:sldMk cId="885942145" sldId="537"/>
        </pc:sldMkLst>
        <pc:spChg chg="mod">
          <ac:chgData name="Marianne Benedek" userId="S::mbenedek@aurora.edu::3df88170-7657-4df1-a9a8-02a91c9ff31d" providerId="AD" clId="Web-{CF0F49E9-3EF3-BEA8-1E92-0C7039DF09E8}" dt="2021-02-09T21:04:07.908" v="105" actId="20577"/>
          <ac:spMkLst>
            <pc:docMk/>
            <pc:sldMk cId="885942145" sldId="537"/>
            <ac:spMk id="3" creationId="{C0C32615-570F-4D7B-B32E-7B652041F698}"/>
          </ac:spMkLst>
        </pc:spChg>
      </pc:sldChg>
      <pc:sldChg chg="addSp delSp modSp">
        <pc:chgData name="Marianne Benedek" userId="S::mbenedek@aurora.edu::3df88170-7657-4df1-a9a8-02a91c9ff31d" providerId="AD" clId="Web-{CF0F49E9-3EF3-BEA8-1E92-0C7039DF09E8}" dt="2021-02-09T21:05:02.549" v="131"/>
        <pc:sldMkLst>
          <pc:docMk/>
          <pc:sldMk cId="4112848025" sldId="538"/>
        </pc:sldMkLst>
        <pc:spChg chg="mod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2" creationId="{638444D9-12D3-42BE-8177-BD6A06EB18B5}"/>
          </ac:spMkLst>
        </pc:spChg>
        <pc:spChg chg="mod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3" creationId="{FD4AB8F9-897F-4895-9184-099DAAC157CB}"/>
          </ac:spMkLst>
        </pc:spChg>
        <pc:spChg chg="del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8" creationId="{77D7B666-D5E6-48CE-B26A-FB5E5C34AF90}"/>
          </ac:spMkLst>
        </pc:spChg>
        <pc:spChg chg="del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14" creationId="{F6EE670A-A41A-44AD-BC1C-2090365EB5B3}"/>
          </ac:spMkLst>
        </pc:spChg>
        <pc:spChg chg="add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19" creationId="{39E4C68A-A4A9-48A4-9FF2-D2896B1EA01F}"/>
          </ac:spMkLst>
        </pc:spChg>
        <pc:spChg chg="add">
          <ac:chgData name="Marianne Benedek" userId="S::mbenedek@aurora.edu::3df88170-7657-4df1-a9a8-02a91c9ff31d" providerId="AD" clId="Web-{CF0F49E9-3EF3-BEA8-1E92-0C7039DF09E8}" dt="2021-02-09T21:05:02.549" v="131"/>
          <ac:spMkLst>
            <pc:docMk/>
            <pc:sldMk cId="4112848025" sldId="538"/>
            <ac:spMk id="21" creationId="{E2B9AEA5-52CB-49A6-AF8A-33502F291B91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05:32.519" v="132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CF0F49E9-3EF3-BEA8-1E92-0C7039DF09E8}" dt="2021-02-09T21:05:32.519" v="132" actId="20577"/>
          <ac:spMkLst>
            <pc:docMk/>
            <pc:sldMk cId="631848933" sldId="539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07:04.787" v="148" actId="20577"/>
        <pc:sldMkLst>
          <pc:docMk/>
          <pc:sldMk cId="1787425669" sldId="540"/>
        </pc:sldMkLst>
        <pc:spChg chg="mod">
          <ac:chgData name="Marianne Benedek" userId="S::mbenedek@aurora.edu::3df88170-7657-4df1-a9a8-02a91c9ff31d" providerId="AD" clId="Web-{CF0F49E9-3EF3-BEA8-1E92-0C7039DF09E8}" dt="2021-02-09T21:07:04.787" v="148" actId="20577"/>
          <ac:spMkLst>
            <pc:docMk/>
            <pc:sldMk cId="1787425669" sldId="540"/>
            <ac:spMk id="3" creationId="{BB23B387-97CF-4782-BD95-52626C833BFA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06:40.927" v="144" actId="20577"/>
        <pc:sldMkLst>
          <pc:docMk/>
          <pc:sldMk cId="2445214287" sldId="541"/>
        </pc:sldMkLst>
        <pc:spChg chg="mod">
          <ac:chgData name="Marianne Benedek" userId="S::mbenedek@aurora.edu::3df88170-7657-4df1-a9a8-02a91c9ff31d" providerId="AD" clId="Web-{CF0F49E9-3EF3-BEA8-1E92-0C7039DF09E8}" dt="2021-02-09T21:06:40.927" v="144" actId="20577"/>
          <ac:spMkLst>
            <pc:docMk/>
            <pc:sldMk cId="2445214287" sldId="541"/>
            <ac:spMk id="3" creationId="{48160784-3F75-4C61-81DE-E78BEFC16F7C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06:23.754" v="141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CF0F49E9-3EF3-BEA8-1E92-0C7039DF09E8}" dt="2021-02-09T21:06:23.754" v="141" actId="20577"/>
          <ac:spMkLst>
            <pc:docMk/>
            <pc:sldMk cId="1633049627" sldId="543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8:35.584" v="233" actId="20577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CF0F49E9-3EF3-BEA8-1E92-0C7039DF09E8}" dt="2021-02-09T21:18:35.584" v="233" actId="20577"/>
          <ac:spMkLst>
            <pc:docMk/>
            <pc:sldMk cId="1261568433" sldId="545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23:09.090" v="351" actId="20577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CF0F49E9-3EF3-BEA8-1E92-0C7039DF09E8}" dt="2021-02-09T21:23:09.090" v="351" actId="20577"/>
          <ac:spMkLst>
            <pc:docMk/>
            <pc:sldMk cId="3148233618" sldId="548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1:23.746" v="184" actId="20577"/>
        <pc:sldMkLst>
          <pc:docMk/>
          <pc:sldMk cId="316587901" sldId="553"/>
        </pc:sldMkLst>
        <pc:spChg chg="mod">
          <ac:chgData name="Marianne Benedek" userId="S::mbenedek@aurora.edu::3df88170-7657-4df1-a9a8-02a91c9ff31d" providerId="AD" clId="Web-{CF0F49E9-3EF3-BEA8-1E92-0C7039DF09E8}" dt="2021-02-09T21:11:23.746" v="184" actId="20577"/>
          <ac:spMkLst>
            <pc:docMk/>
            <pc:sldMk cId="316587901" sldId="553"/>
            <ac:spMk id="3" creationId="{880C93A5-1CA3-43A1-A82D-92C8EEBA4A92}"/>
          </ac:spMkLst>
        </pc:spChg>
      </pc:sldChg>
      <pc:sldChg chg="modSp ord">
        <pc:chgData name="Marianne Benedek" userId="S::mbenedek@aurora.edu::3df88170-7657-4df1-a9a8-02a91c9ff31d" providerId="AD" clId="Web-{CF0F49E9-3EF3-BEA8-1E92-0C7039DF09E8}" dt="2021-02-09T21:18:24.818" v="232" actId="20577"/>
        <pc:sldMkLst>
          <pc:docMk/>
          <pc:sldMk cId="2702411637" sldId="559"/>
        </pc:sldMkLst>
        <pc:spChg chg="mod">
          <ac:chgData name="Marianne Benedek" userId="S::mbenedek@aurora.edu::3df88170-7657-4df1-a9a8-02a91c9ff31d" providerId="AD" clId="Web-{CF0F49E9-3EF3-BEA8-1E92-0C7039DF09E8}" dt="2021-02-09T21:18:24.818" v="232" actId="20577"/>
          <ac:spMkLst>
            <pc:docMk/>
            <pc:sldMk cId="2702411637" sldId="559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30:27.584" v="413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CF0F49E9-3EF3-BEA8-1E92-0C7039DF09E8}" dt="2021-02-09T21:30:27.584" v="413" actId="20577"/>
          <ac:spMkLst>
            <pc:docMk/>
            <pc:sldMk cId="2534076489" sldId="560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1:33.871" v="191" actId="20577"/>
        <pc:sldMkLst>
          <pc:docMk/>
          <pc:sldMk cId="1695119034" sldId="561"/>
        </pc:sldMkLst>
        <pc:spChg chg="mod">
          <ac:chgData name="Marianne Benedek" userId="S::mbenedek@aurora.edu::3df88170-7657-4df1-a9a8-02a91c9ff31d" providerId="AD" clId="Web-{CF0F49E9-3EF3-BEA8-1E92-0C7039DF09E8}" dt="2021-02-09T21:11:33.871" v="191" actId="20577"/>
          <ac:spMkLst>
            <pc:docMk/>
            <pc:sldMk cId="1695119034" sldId="561"/>
            <ac:spMk id="2" creationId="{00000000-0000-0000-0000-000000000000}"/>
          </ac:spMkLst>
        </pc:spChg>
      </pc:sldChg>
      <pc:sldChg chg="modSp">
        <pc:chgData name="Marianne Benedek" userId="S::mbenedek@aurora.edu::3df88170-7657-4df1-a9a8-02a91c9ff31d" providerId="AD" clId="Web-{CF0F49E9-3EF3-BEA8-1E92-0C7039DF09E8}" dt="2021-02-09T21:11:39.699" v="193" actId="20577"/>
        <pc:sldMkLst>
          <pc:docMk/>
          <pc:sldMk cId="2393990340" sldId="562"/>
        </pc:sldMkLst>
        <pc:spChg chg="mod">
          <ac:chgData name="Marianne Benedek" userId="S::mbenedek@aurora.edu::3df88170-7657-4df1-a9a8-02a91c9ff31d" providerId="AD" clId="Web-{CF0F49E9-3EF3-BEA8-1E92-0C7039DF09E8}" dt="2021-02-09T21:11:39.699" v="193" actId="20577"/>
          <ac:spMkLst>
            <pc:docMk/>
            <pc:sldMk cId="2393990340" sldId="562"/>
            <ac:spMk id="2" creationId="{00000000-0000-0000-0000-000000000000}"/>
          </ac:spMkLst>
        </pc:spChg>
      </pc:sldChg>
      <pc:sldChg chg="modSp add replId">
        <pc:chgData name="Marianne Benedek" userId="S::mbenedek@aurora.edu::3df88170-7657-4df1-a9a8-02a91c9ff31d" providerId="AD" clId="Web-{CF0F49E9-3EF3-BEA8-1E92-0C7039DF09E8}" dt="2021-02-09T21:21:25.760" v="331" actId="20577"/>
        <pc:sldMkLst>
          <pc:docMk/>
          <pc:sldMk cId="3007460601" sldId="573"/>
        </pc:sldMkLst>
        <pc:spChg chg="mod">
          <ac:chgData name="Marianne Benedek" userId="S::mbenedek@aurora.edu::3df88170-7657-4df1-a9a8-02a91c9ff31d" providerId="AD" clId="Web-{CF0F49E9-3EF3-BEA8-1E92-0C7039DF09E8}" dt="2021-02-09T21:21:25.760" v="331" actId="20577"/>
          <ac:spMkLst>
            <pc:docMk/>
            <pc:sldMk cId="3007460601" sldId="573"/>
            <ac:spMk id="3" creationId="{0EB58F10-C50F-4CCD-B8FD-BD37308110F5}"/>
          </ac:spMkLst>
        </pc:spChg>
      </pc:sldChg>
    </pc:docChg>
  </pc:docChgLst>
  <pc:docChgLst>
    <pc:chgData name="Marianne Benedek" userId="S::mbenedek@aurora.edu::3df88170-7657-4df1-a9a8-02a91c9ff31d" providerId="AD" clId="Web-{DEBF4BCD-51E2-8176-12C7-21BB5231C39B}"/>
    <pc:docChg chg="addSld delSld modSld sldOrd">
      <pc:chgData name="Marianne Benedek" userId="S::mbenedek@aurora.edu::3df88170-7657-4df1-a9a8-02a91c9ff31d" providerId="AD" clId="Web-{DEBF4BCD-51E2-8176-12C7-21BB5231C39B}" dt="2021-02-03T16:06:48.663" v="743"/>
      <pc:docMkLst>
        <pc:docMk/>
      </pc:docMkLst>
      <pc:sldChg chg="modSp">
        <pc:chgData name="Marianne Benedek" userId="S::mbenedek@aurora.edu::3df88170-7657-4df1-a9a8-02a91c9ff31d" providerId="AD" clId="Web-{DEBF4BCD-51E2-8176-12C7-21BB5231C39B}" dt="2021-02-03T16:06:14.460" v="718" actId="20577"/>
        <pc:sldMkLst>
          <pc:docMk/>
          <pc:sldMk cId="3755637304" sldId="256"/>
        </pc:sldMkLst>
        <pc:spChg chg="mod">
          <ac:chgData name="Marianne Benedek" userId="S::mbenedek@aurora.edu::3df88170-7657-4df1-a9a8-02a91c9ff31d" providerId="AD" clId="Web-{DEBF4BCD-51E2-8176-12C7-21BB5231C39B}" dt="2021-02-03T16:03:14.398" v="652" actId="20577"/>
          <ac:spMkLst>
            <pc:docMk/>
            <pc:sldMk cId="3755637304" sldId="256"/>
            <ac:spMk id="2" creationId="{DF28D96C-F578-455A-A906-F97D7F120C28}"/>
          </ac:spMkLst>
        </pc:spChg>
        <pc:spChg chg="mod">
          <ac:chgData name="Marianne Benedek" userId="S::mbenedek@aurora.edu::3df88170-7657-4df1-a9a8-02a91c9ff31d" providerId="AD" clId="Web-{DEBF4BCD-51E2-8176-12C7-21BB5231C39B}" dt="2021-02-03T16:06:14.460" v="718" actId="20577"/>
          <ac:spMkLst>
            <pc:docMk/>
            <pc:sldMk cId="3755637304" sldId="256"/>
            <ac:spMk id="3" creationId="{80B82879-9872-4BB4-9E9C-E03F83D94FC8}"/>
          </ac:spMkLst>
        </pc:spChg>
      </pc:sldChg>
      <pc:sldChg chg="addSp delSp modSp">
        <pc:chgData name="Marianne Benedek" userId="S::mbenedek@aurora.edu::3df88170-7657-4df1-a9a8-02a91c9ff31d" providerId="AD" clId="Web-{DEBF4BCD-51E2-8176-12C7-21BB5231C39B}" dt="2021-02-03T15:21:59.868" v="43"/>
        <pc:sldMkLst>
          <pc:docMk/>
          <pc:sldMk cId="4183941352" sldId="259"/>
        </pc:sldMkLst>
        <pc:spChg chg="mod">
          <ac:chgData name="Marianne Benedek" userId="S::mbenedek@aurora.edu::3df88170-7657-4df1-a9a8-02a91c9ff31d" providerId="AD" clId="Web-{DEBF4BCD-51E2-8176-12C7-21BB5231C39B}" dt="2021-02-03T15:21:59.868" v="42"/>
          <ac:spMkLst>
            <pc:docMk/>
            <pc:sldMk cId="4183941352" sldId="259"/>
            <ac:spMk id="7" creationId="{A43A987D-828E-4B97-8150-80ED87A50D16}"/>
          </ac:spMkLst>
        </pc:spChg>
        <pc:spChg chg="mod">
          <ac:chgData name="Marianne Benedek" userId="S::mbenedek@aurora.edu::3df88170-7657-4df1-a9a8-02a91c9ff31d" providerId="AD" clId="Web-{DEBF4BCD-51E2-8176-12C7-21BB5231C39B}" dt="2021-02-03T15:21:59.868" v="43"/>
          <ac:spMkLst>
            <pc:docMk/>
            <pc:sldMk cId="4183941352" sldId="259"/>
            <ac:spMk id="57" creationId="{D6207110-10A7-4FC4-B2F5-97FD4BB03677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21:59.868" v="43"/>
          <ac:spMkLst>
            <pc:docMk/>
            <pc:sldMk cId="4183941352" sldId="259"/>
            <ac:spMk id="62" creationId="{C51136FD-BBB2-4EB4-A240-3E21EECF7365}"/>
          </ac:spMkLst>
        </pc:spChg>
        <pc:spChg chg="add">
          <ac:chgData name="Marianne Benedek" userId="S::mbenedek@aurora.edu::3df88170-7657-4df1-a9a8-02a91c9ff31d" providerId="AD" clId="Web-{DEBF4BCD-51E2-8176-12C7-21BB5231C39B}" dt="2021-02-03T15:21:59.868" v="43"/>
          <ac:spMkLst>
            <pc:docMk/>
            <pc:sldMk cId="4183941352" sldId="259"/>
            <ac:spMk id="69" creationId="{C51136FD-BBB2-4EB4-A240-3E21EECF7365}"/>
          </ac:spMkLst>
        </pc:spChg>
        <pc:picChg chg="mod">
          <ac:chgData name="Marianne Benedek" userId="S::mbenedek@aurora.edu::3df88170-7657-4df1-a9a8-02a91c9ff31d" providerId="AD" clId="Web-{DEBF4BCD-51E2-8176-12C7-21BB5231C39B}" dt="2021-02-03T15:21:59.868" v="42"/>
          <ac:picMkLst>
            <pc:docMk/>
            <pc:sldMk cId="4183941352" sldId="259"/>
            <ac:picMk id="6" creationId="{3835E4E1-32F4-4FF8-BAF6-8FEC5E2541FB}"/>
          </ac:picMkLst>
        </pc:picChg>
        <pc:cxnChg chg="add del">
          <ac:chgData name="Marianne Benedek" userId="S::mbenedek@aurora.edu::3df88170-7657-4df1-a9a8-02a91c9ff31d" providerId="AD" clId="Web-{DEBF4BCD-51E2-8176-12C7-21BB5231C39B}" dt="2021-02-03T15:21:59.868" v="43"/>
          <ac:cxnSpMkLst>
            <pc:docMk/>
            <pc:sldMk cId="4183941352" sldId="259"/>
            <ac:cxnSpMk id="64" creationId="{C6826B28-36B0-4CC1-8EC8-EF9B88B3564A}"/>
          </ac:cxnSpMkLst>
        </pc:cxnChg>
        <pc:cxnChg chg="add">
          <ac:chgData name="Marianne Benedek" userId="S::mbenedek@aurora.edu::3df88170-7657-4df1-a9a8-02a91c9ff31d" providerId="AD" clId="Web-{DEBF4BCD-51E2-8176-12C7-21BB5231C39B}" dt="2021-02-03T15:21:59.868" v="43"/>
          <ac:cxnSpMkLst>
            <pc:docMk/>
            <pc:sldMk cId="4183941352" sldId="259"/>
            <ac:cxnSpMk id="71" creationId="{C6826B28-36B0-4CC1-8EC8-EF9B88B3564A}"/>
          </ac:cxnSpMkLst>
        </pc:cxnChg>
      </pc:sldChg>
      <pc:sldChg chg="modSp">
        <pc:chgData name="Marianne Benedek" userId="S::mbenedek@aurora.edu::3df88170-7657-4df1-a9a8-02a91c9ff31d" providerId="AD" clId="Web-{DEBF4BCD-51E2-8176-12C7-21BB5231C39B}" dt="2021-02-03T16:06:48.663" v="743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DEBF4BCD-51E2-8176-12C7-21BB5231C39B}" dt="2021-02-03T16:06:48.663" v="743"/>
          <ac:spMkLst>
            <pc:docMk/>
            <pc:sldMk cId="1045034828" sldId="266"/>
            <ac:spMk id="5" creationId="{439E288A-5D59-4F47-A291-5E472AC0BE4D}"/>
          </ac:spMkLst>
        </pc:spChg>
        <pc:spChg chg="mod">
          <ac:chgData name="Marianne Benedek" userId="S::mbenedek@aurora.edu::3df88170-7657-4df1-a9a8-02a91c9ff31d" providerId="AD" clId="Web-{DEBF4BCD-51E2-8176-12C7-21BB5231C39B}" dt="2021-02-03T16:06:48.663" v="743"/>
          <ac:spMkLst>
            <pc:docMk/>
            <pc:sldMk cId="1045034828" sldId="266"/>
            <ac:spMk id="6" creationId="{6874A12F-2D18-4E33-B396-29E6324A1618}"/>
          </ac:spMkLst>
        </pc:spChg>
        <pc:picChg chg="mod">
          <ac:chgData name="Marianne Benedek" userId="S::mbenedek@aurora.edu::3df88170-7657-4df1-a9a8-02a91c9ff31d" providerId="AD" clId="Web-{DEBF4BCD-51E2-8176-12C7-21BB5231C39B}" dt="2021-02-03T16:06:48.663" v="743"/>
          <ac:picMkLst>
            <pc:docMk/>
            <pc:sldMk cId="1045034828" sldId="266"/>
            <ac:picMk id="8" creationId="{6D733644-83C7-4356-B5D8-DCC7CF16D170}"/>
          </ac:picMkLst>
        </pc:picChg>
      </pc:sldChg>
      <pc:sldChg chg="modSp ord">
        <pc:chgData name="Marianne Benedek" userId="S::mbenedek@aurora.edu::3df88170-7657-4df1-a9a8-02a91c9ff31d" providerId="AD" clId="Web-{DEBF4BCD-51E2-8176-12C7-21BB5231C39B}" dt="2021-02-03T15:32:47.045" v="292" actId="20577"/>
        <pc:sldMkLst>
          <pc:docMk/>
          <pc:sldMk cId="4052085359" sldId="274"/>
        </pc:sldMkLst>
        <pc:graphicFrameChg chg="mod modGraphic">
          <ac:chgData name="Marianne Benedek" userId="S::mbenedek@aurora.edu::3df88170-7657-4df1-a9a8-02a91c9ff31d" providerId="AD" clId="Web-{DEBF4BCD-51E2-8176-12C7-21BB5231C39B}" dt="2021-02-03T15:32:47.045" v="292" actId="20577"/>
          <ac:graphicFrameMkLst>
            <pc:docMk/>
            <pc:sldMk cId="4052085359" sldId="274"/>
            <ac:graphicFrameMk id="5" creationId="{31AF34C9-E2C3-42E9-9B5D-495B01C280DC}"/>
          </ac:graphicFrameMkLst>
        </pc:graphicFrameChg>
      </pc:sldChg>
      <pc:sldChg chg="modSp ord">
        <pc:chgData name="Marianne Benedek" userId="S::mbenedek@aurora.edu::3df88170-7657-4df1-a9a8-02a91c9ff31d" providerId="AD" clId="Web-{DEBF4BCD-51E2-8176-12C7-21BB5231C39B}" dt="2021-02-03T15:50:34.807" v="585"/>
        <pc:sldMkLst>
          <pc:docMk/>
          <pc:sldMk cId="482830395" sldId="465"/>
        </pc:sldMkLst>
        <pc:spChg chg="mod">
          <ac:chgData name="Marianne Benedek" userId="S::mbenedek@aurora.edu::3df88170-7657-4df1-a9a8-02a91c9ff31d" providerId="AD" clId="Web-{DEBF4BCD-51E2-8176-12C7-21BB5231C39B}" dt="2021-02-03T15:50:34.807" v="585"/>
          <ac:spMkLst>
            <pc:docMk/>
            <pc:sldMk cId="482830395" sldId="465"/>
            <ac:spMk id="2" creationId="{9C304CB8-305D-4617-9D8E-F1FFEB0588BB}"/>
          </ac:spMkLst>
        </pc:spChg>
        <pc:spChg chg="mod">
          <ac:chgData name="Marianne Benedek" userId="S::mbenedek@aurora.edu::3df88170-7657-4df1-a9a8-02a91c9ff31d" providerId="AD" clId="Web-{DEBF4BCD-51E2-8176-12C7-21BB5231C39B}" dt="2021-02-03T15:50:34.807" v="585"/>
          <ac:spMkLst>
            <pc:docMk/>
            <pc:sldMk cId="482830395" sldId="465"/>
            <ac:spMk id="3" creationId="{CD91933E-2AEC-4F09-B5BB-6A2A57F503FE}"/>
          </ac:spMkLst>
        </pc:spChg>
        <pc:picChg chg="mod ord">
          <ac:chgData name="Marianne Benedek" userId="S::mbenedek@aurora.edu::3df88170-7657-4df1-a9a8-02a91c9ff31d" providerId="AD" clId="Web-{DEBF4BCD-51E2-8176-12C7-21BB5231C39B}" dt="2021-02-03T15:50:34.807" v="585"/>
          <ac:picMkLst>
            <pc:docMk/>
            <pc:sldMk cId="482830395" sldId="465"/>
            <ac:picMk id="5" creationId="{2E9CC317-862C-4AA6-8E6D-4E1955CD2827}"/>
          </ac:picMkLst>
        </pc:picChg>
      </pc:sldChg>
      <pc:sldChg chg="ord">
        <pc:chgData name="Marianne Benedek" userId="S::mbenedek@aurora.edu::3df88170-7657-4df1-a9a8-02a91c9ff31d" providerId="AD" clId="Web-{DEBF4BCD-51E2-8176-12C7-21BB5231C39B}" dt="2021-02-03T15:25:12.836" v="55"/>
        <pc:sldMkLst>
          <pc:docMk/>
          <pc:sldMk cId="1201427142" sldId="485"/>
        </pc:sldMkLst>
      </pc:sldChg>
      <pc:sldChg chg="ord">
        <pc:chgData name="Marianne Benedek" userId="S::mbenedek@aurora.edu::3df88170-7657-4df1-a9a8-02a91c9ff31d" providerId="AD" clId="Web-{DEBF4BCD-51E2-8176-12C7-21BB5231C39B}" dt="2021-02-03T15:24:58.352" v="53"/>
        <pc:sldMkLst>
          <pc:docMk/>
          <pc:sldMk cId="1065675118" sldId="494"/>
        </pc:sldMkLst>
      </pc:sldChg>
      <pc:sldChg chg="ord">
        <pc:chgData name="Marianne Benedek" userId="S::mbenedek@aurora.edu::3df88170-7657-4df1-a9a8-02a91c9ff31d" providerId="AD" clId="Web-{DEBF4BCD-51E2-8176-12C7-21BB5231C39B}" dt="2021-02-03T15:25:00.352" v="54"/>
        <pc:sldMkLst>
          <pc:docMk/>
          <pc:sldMk cId="4068727059" sldId="495"/>
        </pc:sldMkLst>
      </pc:sldChg>
      <pc:sldChg chg="modSp">
        <pc:chgData name="Marianne Benedek" userId="S::mbenedek@aurora.edu::3df88170-7657-4df1-a9a8-02a91c9ff31d" providerId="AD" clId="Web-{DEBF4BCD-51E2-8176-12C7-21BB5231C39B}" dt="2021-02-03T15:22:16.039" v="52" actId="20577"/>
        <pc:sldMkLst>
          <pc:docMk/>
          <pc:sldMk cId="1867961933" sldId="500"/>
        </pc:sldMkLst>
        <pc:graphicFrameChg chg="modGraphic">
          <ac:chgData name="Marianne Benedek" userId="S::mbenedek@aurora.edu::3df88170-7657-4df1-a9a8-02a91c9ff31d" providerId="AD" clId="Web-{DEBF4BCD-51E2-8176-12C7-21BB5231C39B}" dt="2021-02-03T15:22:16.039" v="52" actId="20577"/>
          <ac:graphicFrameMkLst>
            <pc:docMk/>
            <pc:sldMk cId="1867961933" sldId="500"/>
            <ac:graphicFrameMk id="4" creationId="{089BBC66-94A4-4A57-BED1-B2B156EB6892}"/>
          </ac:graphicFrameMkLst>
        </pc:graphicFrameChg>
      </pc:sldChg>
      <pc:sldChg chg="modSp">
        <pc:chgData name="Marianne Benedek" userId="S::mbenedek@aurora.edu::3df88170-7657-4df1-a9a8-02a91c9ff31d" providerId="AD" clId="Web-{DEBF4BCD-51E2-8176-12C7-21BB5231C39B}" dt="2021-02-03T15:25:36.930" v="58" actId="20577"/>
        <pc:sldMkLst>
          <pc:docMk/>
          <pc:sldMk cId="3249579098" sldId="509"/>
        </pc:sldMkLst>
        <pc:spChg chg="mod">
          <ac:chgData name="Marianne Benedek" userId="S::mbenedek@aurora.edu::3df88170-7657-4df1-a9a8-02a91c9ff31d" providerId="AD" clId="Web-{DEBF4BCD-51E2-8176-12C7-21BB5231C39B}" dt="2021-02-03T15:25:36.930" v="58" actId="20577"/>
          <ac:spMkLst>
            <pc:docMk/>
            <pc:sldMk cId="3249579098" sldId="509"/>
            <ac:spMk id="4" creationId="{2000D2BB-633D-4C47-B590-7D7E7ABCAB86}"/>
          </ac:spMkLst>
        </pc:spChg>
      </pc:sldChg>
      <pc:sldChg chg="modSp">
        <pc:chgData name="Marianne Benedek" userId="S::mbenedek@aurora.edu::3df88170-7657-4df1-a9a8-02a91c9ff31d" providerId="AD" clId="Web-{DEBF4BCD-51E2-8176-12C7-21BB5231C39B}" dt="2021-02-03T15:47:50.807" v="550" actId="20577"/>
        <pc:sldMkLst>
          <pc:docMk/>
          <pc:sldMk cId="2729507662" sldId="512"/>
        </pc:sldMkLst>
        <pc:spChg chg="mod">
          <ac:chgData name="Marianne Benedek" userId="S::mbenedek@aurora.edu::3df88170-7657-4df1-a9a8-02a91c9ff31d" providerId="AD" clId="Web-{DEBF4BCD-51E2-8176-12C7-21BB5231C39B}" dt="2021-02-03T15:47:50.807" v="550" actId="20577"/>
          <ac:spMkLst>
            <pc:docMk/>
            <pc:sldMk cId="2729507662" sldId="512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EBF4BCD-51E2-8176-12C7-21BB5231C39B}" dt="2021-02-03T15:35:02.325" v="324" actId="20577"/>
          <ac:spMkLst>
            <pc:docMk/>
            <pc:sldMk cId="2729507662" sldId="512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DEBF4BCD-51E2-8176-12C7-21BB5231C39B}" dt="2021-02-03T15:51:31.369" v="589" actId="20577"/>
        <pc:sldMkLst>
          <pc:docMk/>
          <pc:sldMk cId="1045002074" sldId="513"/>
        </pc:sldMkLst>
        <pc:spChg chg="mod">
          <ac:chgData name="Marianne Benedek" userId="S::mbenedek@aurora.edu::3df88170-7657-4df1-a9a8-02a91c9ff31d" providerId="AD" clId="Web-{DEBF4BCD-51E2-8176-12C7-21BB5231C39B}" dt="2021-02-03T15:51:31.369" v="589" actId="20577"/>
          <ac:spMkLst>
            <pc:docMk/>
            <pc:sldMk cId="1045002074" sldId="513"/>
            <ac:spMk id="3" creationId="{2148A964-8AE0-41B5-9572-62C0C9FB739D}"/>
          </ac:spMkLst>
        </pc:spChg>
      </pc:sldChg>
      <pc:sldChg chg="modSp">
        <pc:chgData name="Marianne Benedek" userId="S::mbenedek@aurora.edu::3df88170-7657-4df1-a9a8-02a91c9ff31d" providerId="AD" clId="Web-{DEBF4BCD-51E2-8176-12C7-21BB5231C39B}" dt="2021-02-03T15:54:11.853" v="645" actId="2057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DEBF4BCD-51E2-8176-12C7-21BB5231C39B}" dt="2021-02-03T15:54:11.853" v="645" actId="20577"/>
          <ac:spMkLst>
            <pc:docMk/>
            <pc:sldMk cId="3150198667" sldId="514"/>
            <ac:spMk id="3" creationId="{2148A964-8AE0-41B5-9572-62C0C9FB739D}"/>
          </ac:spMkLst>
        </pc:spChg>
      </pc:sldChg>
      <pc:sldChg chg="addSp delSp modSp">
        <pc:chgData name="Marianne Benedek" userId="S::mbenedek@aurora.edu::3df88170-7657-4df1-a9a8-02a91c9ff31d" providerId="AD" clId="Web-{DEBF4BCD-51E2-8176-12C7-21BB5231C39B}" dt="2021-02-03T15:48:49.166" v="555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DEBF4BCD-51E2-8176-12C7-21BB5231C39B}" dt="2021-02-03T15:48:49.166" v="555" actId="20577"/>
          <ac:spMkLst>
            <pc:docMk/>
            <pc:sldMk cId="4243183966" sldId="515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EBF4BCD-51E2-8176-12C7-21BB5231C39B}" dt="2021-02-03T15:43:22.089" v="441"/>
          <ac:spMkLst>
            <pc:docMk/>
            <pc:sldMk cId="4243183966" sldId="515"/>
            <ac:spMk id="3" creationId="{1B196700-EED6-4AC5-B5A1-FE7460C796C1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39:42.668" v="414"/>
          <ac:spMkLst>
            <pc:docMk/>
            <pc:sldMk cId="4243183966" sldId="515"/>
            <ac:spMk id="29" creationId="{39E4C68A-A4A9-48A4-9FF2-D2896B1EA01F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39:42.668" v="414"/>
          <ac:spMkLst>
            <pc:docMk/>
            <pc:sldMk cId="4243183966" sldId="515"/>
            <ac:spMk id="31" creationId="{E2B9AEA5-52CB-49A6-AF8A-33502F291B91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3:22.089" v="441"/>
          <ac:spMkLst>
            <pc:docMk/>
            <pc:sldMk cId="4243183966" sldId="515"/>
            <ac:spMk id="33" creationId="{77D7B666-D5E6-48CE-B26A-FB5E5C34AF90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3:22.089" v="441"/>
          <ac:spMkLst>
            <pc:docMk/>
            <pc:sldMk cId="4243183966" sldId="515"/>
            <ac:spMk id="34" creationId="{F6EE670A-A41A-44AD-BC1C-2090365EB5B3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39:42.653" v="413"/>
          <ac:spMkLst>
            <pc:docMk/>
            <pc:sldMk cId="4243183966" sldId="515"/>
            <ac:spMk id="36" creationId="{39E4C68A-A4A9-48A4-9FF2-D2896B1EA01F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39:42.653" v="413"/>
          <ac:spMkLst>
            <pc:docMk/>
            <pc:sldMk cId="4243183966" sldId="515"/>
            <ac:spMk id="38" creationId="{E2B9AEA5-52CB-49A6-AF8A-33502F291B91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22.089" v="441"/>
          <ac:spMkLst>
            <pc:docMk/>
            <pc:sldMk cId="4243183966" sldId="515"/>
            <ac:spMk id="39" creationId="{77D7B666-D5E6-48CE-B26A-FB5E5C34AF90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22.089" v="441"/>
          <ac:spMkLst>
            <pc:docMk/>
            <pc:sldMk cId="4243183966" sldId="515"/>
            <ac:spMk id="41" creationId="{F6EE670A-A41A-44AD-BC1C-2090365EB5B3}"/>
          </ac:spMkLst>
        </pc:spChg>
      </pc:sldChg>
      <pc:sldChg chg="addSp delSp modSp">
        <pc:chgData name="Marianne Benedek" userId="S::mbenedek@aurora.edu::3df88170-7657-4df1-a9a8-02a91c9ff31d" providerId="AD" clId="Web-{DEBF4BCD-51E2-8176-12C7-21BB5231C39B}" dt="2021-02-03T15:49:19.979" v="570" actId="20577"/>
        <pc:sldMkLst>
          <pc:docMk/>
          <pc:sldMk cId="2295062431" sldId="516"/>
        </pc:sldMkLst>
        <pc:spChg chg="mod">
          <ac:chgData name="Marianne Benedek" userId="S::mbenedek@aurora.edu::3df88170-7657-4df1-a9a8-02a91c9ff31d" providerId="AD" clId="Web-{DEBF4BCD-51E2-8176-12C7-21BB5231C39B}" dt="2021-02-03T15:49:19.979" v="570" actId="20577"/>
          <ac:spMkLst>
            <pc:docMk/>
            <pc:sldMk cId="2295062431" sldId="516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EBF4BCD-51E2-8176-12C7-21BB5231C39B}" dt="2021-02-03T15:42:58.105" v="438"/>
          <ac:spMkLst>
            <pc:docMk/>
            <pc:sldMk cId="2295062431" sldId="516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DEBF4BCD-51E2-8176-12C7-21BB5231C39B}" dt="2021-02-03T15:42:06.746" v="432"/>
          <ac:spMkLst>
            <pc:docMk/>
            <pc:sldMk cId="2295062431" sldId="516"/>
            <ac:spMk id="22" creationId="{39E4C68A-A4A9-48A4-9FF2-D2896B1EA01F}"/>
          </ac:spMkLst>
        </pc:spChg>
        <pc:spChg chg="del">
          <ac:chgData name="Marianne Benedek" userId="S::mbenedek@aurora.edu::3df88170-7657-4df1-a9a8-02a91c9ff31d" providerId="AD" clId="Web-{DEBF4BCD-51E2-8176-12C7-21BB5231C39B}" dt="2021-02-03T15:42:06.746" v="432"/>
          <ac:spMkLst>
            <pc:docMk/>
            <pc:sldMk cId="2295062431" sldId="516"/>
            <ac:spMk id="24" creationId="{E2B9AEA5-52CB-49A6-AF8A-33502F291B91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2:58.105" v="438"/>
          <ac:spMkLst>
            <pc:docMk/>
            <pc:sldMk cId="2295062431" sldId="516"/>
            <ac:spMk id="29" creationId="{BC82E0D7-37D0-4C31-B2DA-233C8F10C968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2:58.105" v="438"/>
          <ac:spMkLst>
            <pc:docMk/>
            <pc:sldMk cId="2295062431" sldId="516"/>
            <ac:spMk id="33" creationId="{F9F40211-4307-4706-AE59-83AC153FBFFA}"/>
          </ac:spMkLst>
        </pc:spChg>
        <pc:spChg chg="add">
          <ac:chgData name="Marianne Benedek" userId="S::mbenedek@aurora.edu::3df88170-7657-4df1-a9a8-02a91c9ff31d" providerId="AD" clId="Web-{DEBF4BCD-51E2-8176-12C7-21BB5231C39B}" dt="2021-02-03T15:42:58.105" v="438"/>
          <ac:spMkLst>
            <pc:docMk/>
            <pc:sldMk cId="2295062431" sldId="516"/>
            <ac:spMk id="38" creationId="{BC82E0D7-37D0-4C31-B2DA-233C8F10C968}"/>
          </ac:spMkLst>
        </pc:spChg>
        <pc:spChg chg="add">
          <ac:chgData name="Marianne Benedek" userId="S::mbenedek@aurora.edu::3df88170-7657-4df1-a9a8-02a91c9ff31d" providerId="AD" clId="Web-{DEBF4BCD-51E2-8176-12C7-21BB5231C39B}" dt="2021-02-03T15:42:58.105" v="438"/>
          <ac:spMkLst>
            <pc:docMk/>
            <pc:sldMk cId="2295062431" sldId="516"/>
            <ac:spMk id="42" creationId="{F9F40211-4307-4706-AE59-83AC153FBFFA}"/>
          </ac:spMkLst>
        </pc:spChg>
        <pc:cxnChg chg="add del">
          <ac:chgData name="Marianne Benedek" userId="S::mbenedek@aurora.edu::3df88170-7657-4df1-a9a8-02a91c9ff31d" providerId="AD" clId="Web-{DEBF4BCD-51E2-8176-12C7-21BB5231C39B}" dt="2021-02-03T15:42:58.105" v="438"/>
          <ac:cxnSpMkLst>
            <pc:docMk/>
            <pc:sldMk cId="2295062431" sldId="516"/>
            <ac:cxnSpMk id="31" creationId="{1AD3A364-FD48-4C42-B623-DAD0C3ED6B47}"/>
          </ac:cxnSpMkLst>
        </pc:cxnChg>
        <pc:cxnChg chg="add">
          <ac:chgData name="Marianne Benedek" userId="S::mbenedek@aurora.edu::3df88170-7657-4df1-a9a8-02a91c9ff31d" providerId="AD" clId="Web-{DEBF4BCD-51E2-8176-12C7-21BB5231C39B}" dt="2021-02-03T15:42:58.105" v="438"/>
          <ac:cxnSpMkLst>
            <pc:docMk/>
            <pc:sldMk cId="2295062431" sldId="516"/>
            <ac:cxnSpMk id="40" creationId="{1AD3A364-FD48-4C42-B623-DAD0C3ED6B47}"/>
          </ac:cxnSpMkLst>
        </pc:cxnChg>
      </pc:sldChg>
      <pc:sldChg chg="ord">
        <pc:chgData name="Marianne Benedek" userId="S::mbenedek@aurora.edu::3df88170-7657-4df1-a9a8-02a91c9ff31d" providerId="AD" clId="Web-{DEBF4BCD-51E2-8176-12C7-21BB5231C39B}" dt="2021-02-03T15:54:59.275" v="646"/>
        <pc:sldMkLst>
          <pc:docMk/>
          <pc:sldMk cId="185377408" sldId="518"/>
        </pc:sldMkLst>
      </pc:sldChg>
      <pc:sldChg chg="modSp ord">
        <pc:chgData name="Marianne Benedek" userId="S::mbenedek@aurora.edu::3df88170-7657-4df1-a9a8-02a91c9ff31d" providerId="AD" clId="Web-{DEBF4BCD-51E2-8176-12C7-21BB5231C39B}" dt="2021-02-03T16:02:23.773" v="650" actId="20577"/>
        <pc:sldMkLst>
          <pc:docMk/>
          <pc:sldMk cId="1143475123" sldId="519"/>
        </pc:sldMkLst>
        <pc:spChg chg="mod">
          <ac:chgData name="Marianne Benedek" userId="S::mbenedek@aurora.edu::3df88170-7657-4df1-a9a8-02a91c9ff31d" providerId="AD" clId="Web-{DEBF4BCD-51E2-8176-12C7-21BB5231C39B}" dt="2021-02-03T16:02:23.773" v="650" actId="20577"/>
          <ac:spMkLst>
            <pc:docMk/>
            <pc:sldMk cId="1143475123" sldId="519"/>
            <ac:spMk id="2" creationId="{4FC6CA46-D05C-4C6D-B1C1-E1B4E566B53A}"/>
          </ac:spMkLst>
        </pc:spChg>
      </pc:sldChg>
      <pc:sldChg chg="addSp delSp modSp">
        <pc:chgData name="Marianne Benedek" userId="S::mbenedek@aurora.edu::3df88170-7657-4df1-a9a8-02a91c9ff31d" providerId="AD" clId="Web-{DEBF4BCD-51E2-8176-12C7-21BB5231C39B}" dt="2021-02-03T15:49:10.369" v="567" actId="20577"/>
        <pc:sldMkLst>
          <pc:docMk/>
          <pc:sldMk cId="44549444" sldId="520"/>
        </pc:sldMkLst>
        <pc:spChg chg="mod">
          <ac:chgData name="Marianne Benedek" userId="S::mbenedek@aurora.edu::3df88170-7657-4df1-a9a8-02a91c9ff31d" providerId="AD" clId="Web-{DEBF4BCD-51E2-8176-12C7-21BB5231C39B}" dt="2021-02-03T15:49:10.369" v="567" actId="20577"/>
          <ac:spMkLst>
            <pc:docMk/>
            <pc:sldMk cId="44549444" sldId="520"/>
            <ac:spMk id="2" creationId="{A37B5DE8-4E69-4C50-8428-2D3ADE2C4319}"/>
          </ac:spMkLst>
        </pc:spChg>
        <pc:spChg chg="del">
          <ac:chgData name="Marianne Benedek" userId="S::mbenedek@aurora.edu::3df88170-7657-4df1-a9a8-02a91c9ff31d" providerId="AD" clId="Web-{DEBF4BCD-51E2-8176-12C7-21BB5231C39B}" dt="2021-02-03T15:43:13.793" v="440"/>
          <ac:spMkLst>
            <pc:docMk/>
            <pc:sldMk cId="44549444" sldId="520"/>
            <ac:spMk id="29" creationId="{77D7B666-D5E6-48CE-B26A-FB5E5C34AF90}"/>
          </ac:spMkLst>
        </pc:spChg>
        <pc:spChg chg="del">
          <ac:chgData name="Marianne Benedek" userId="S::mbenedek@aurora.edu::3df88170-7657-4df1-a9a8-02a91c9ff31d" providerId="AD" clId="Web-{DEBF4BCD-51E2-8176-12C7-21BB5231C39B}" dt="2021-02-03T15:43:13.793" v="440"/>
          <ac:spMkLst>
            <pc:docMk/>
            <pc:sldMk cId="44549444" sldId="520"/>
            <ac:spMk id="31" creationId="{F6EE670A-A41A-44AD-BC1C-2090365EB5B3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13.793" v="440"/>
          <ac:spMkLst>
            <pc:docMk/>
            <pc:sldMk cId="44549444" sldId="520"/>
            <ac:spMk id="36" creationId="{77D7B666-D5E6-48CE-B26A-FB5E5C34AF90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13.793" v="440"/>
          <ac:spMkLst>
            <pc:docMk/>
            <pc:sldMk cId="44549444" sldId="520"/>
            <ac:spMk id="38" creationId="{F6EE670A-A41A-44AD-BC1C-2090365EB5B3}"/>
          </ac:spMkLst>
        </pc:spChg>
      </pc:sldChg>
      <pc:sldChg chg="add del replId">
        <pc:chgData name="Marianne Benedek" userId="S::mbenedek@aurora.edu::3df88170-7657-4df1-a9a8-02a91c9ff31d" providerId="AD" clId="Web-{DEBF4BCD-51E2-8176-12C7-21BB5231C39B}" dt="2021-02-03T15:28:41.135" v="173"/>
        <pc:sldMkLst>
          <pc:docMk/>
          <pc:sldMk cId="2854303259" sldId="521"/>
        </pc:sldMkLst>
      </pc:sldChg>
      <pc:sldChg chg="addSp delSp modSp add replId">
        <pc:chgData name="Marianne Benedek" userId="S::mbenedek@aurora.edu::3df88170-7657-4df1-a9a8-02a91c9ff31d" providerId="AD" clId="Web-{DEBF4BCD-51E2-8176-12C7-21BB5231C39B}" dt="2021-02-03T15:49:04.635" v="560" actId="20577"/>
        <pc:sldMkLst>
          <pc:docMk/>
          <pc:sldMk cId="3358468179" sldId="521"/>
        </pc:sldMkLst>
        <pc:spChg chg="mod">
          <ac:chgData name="Marianne Benedek" userId="S::mbenedek@aurora.edu::3df88170-7657-4df1-a9a8-02a91c9ff31d" providerId="AD" clId="Web-{DEBF4BCD-51E2-8176-12C7-21BB5231C39B}" dt="2021-02-03T15:49:04.635" v="560" actId="20577"/>
          <ac:spMkLst>
            <pc:docMk/>
            <pc:sldMk cId="3358468179" sldId="521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EBF4BCD-51E2-8176-12C7-21BB5231C39B}" dt="2021-02-03T15:40:54.887" v="427" actId="20577"/>
          <ac:spMkLst>
            <pc:docMk/>
            <pc:sldMk cId="3358468179" sldId="521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DEBF4BCD-51E2-8176-12C7-21BB5231C39B}" dt="2021-02-03T15:39:55.496" v="417"/>
          <ac:spMkLst>
            <pc:docMk/>
            <pc:sldMk cId="3358468179" sldId="521"/>
            <ac:spMk id="29" creationId="{39E4C68A-A4A9-48A4-9FF2-D2896B1EA01F}"/>
          </ac:spMkLst>
        </pc:spChg>
        <pc:spChg chg="del">
          <ac:chgData name="Marianne Benedek" userId="S::mbenedek@aurora.edu::3df88170-7657-4df1-a9a8-02a91c9ff31d" providerId="AD" clId="Web-{DEBF4BCD-51E2-8176-12C7-21BB5231C39B}" dt="2021-02-03T15:39:55.496" v="417"/>
          <ac:spMkLst>
            <pc:docMk/>
            <pc:sldMk cId="3358468179" sldId="521"/>
            <ac:spMk id="31" creationId="{E2B9AEA5-52CB-49A6-AF8A-33502F291B91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0:13.715" v="420"/>
          <ac:spMkLst>
            <pc:docMk/>
            <pc:sldMk cId="3358468179" sldId="521"/>
            <ac:spMk id="36" creationId="{77D7B666-D5E6-48CE-B26A-FB5E5C34AF90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0:13.715" v="420"/>
          <ac:spMkLst>
            <pc:docMk/>
            <pc:sldMk cId="3358468179" sldId="521"/>
            <ac:spMk id="38" creationId="{F6EE670A-A41A-44AD-BC1C-2090365EB5B3}"/>
          </ac:spMkLst>
        </pc:spChg>
        <pc:spChg chg="add">
          <ac:chgData name="Marianne Benedek" userId="S::mbenedek@aurora.edu::3df88170-7657-4df1-a9a8-02a91c9ff31d" providerId="AD" clId="Web-{DEBF4BCD-51E2-8176-12C7-21BB5231C39B}" dt="2021-02-03T15:40:13.715" v="420"/>
          <ac:spMkLst>
            <pc:docMk/>
            <pc:sldMk cId="3358468179" sldId="521"/>
            <ac:spMk id="43" creationId="{39E4C68A-A4A9-48A4-9FF2-D2896B1EA01F}"/>
          </ac:spMkLst>
        </pc:spChg>
        <pc:spChg chg="add">
          <ac:chgData name="Marianne Benedek" userId="S::mbenedek@aurora.edu::3df88170-7657-4df1-a9a8-02a91c9ff31d" providerId="AD" clId="Web-{DEBF4BCD-51E2-8176-12C7-21BB5231C39B}" dt="2021-02-03T15:40:13.715" v="420"/>
          <ac:spMkLst>
            <pc:docMk/>
            <pc:sldMk cId="3358468179" sldId="521"/>
            <ac:spMk id="45" creationId="{E2B9AEA5-52CB-49A6-AF8A-33502F291B91}"/>
          </ac:spMkLst>
        </pc:spChg>
      </pc:sldChg>
      <pc:sldChg chg="addSp delSp modSp add replId">
        <pc:chgData name="Marianne Benedek" userId="S::mbenedek@aurora.edu::3df88170-7657-4df1-a9a8-02a91c9ff31d" providerId="AD" clId="Web-{DEBF4BCD-51E2-8176-12C7-21BB5231C39B}" dt="2021-02-03T15:49:24.338" v="576" actId="20577"/>
        <pc:sldMkLst>
          <pc:docMk/>
          <pc:sldMk cId="3749643597" sldId="522"/>
        </pc:sldMkLst>
        <pc:spChg chg="mod">
          <ac:chgData name="Marianne Benedek" userId="S::mbenedek@aurora.edu::3df88170-7657-4df1-a9a8-02a91c9ff31d" providerId="AD" clId="Web-{DEBF4BCD-51E2-8176-12C7-21BB5231C39B}" dt="2021-02-03T15:49:24.338" v="576" actId="20577"/>
          <ac:spMkLst>
            <pc:docMk/>
            <pc:sldMk cId="3749643597" sldId="522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DEBF4BCD-51E2-8176-12C7-21BB5231C39B}" dt="2021-02-03T15:43:04.964" v="439"/>
          <ac:spMkLst>
            <pc:docMk/>
            <pc:sldMk cId="3749643597" sldId="522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DEBF4BCD-51E2-8176-12C7-21BB5231C39B}" dt="2021-02-03T15:43:04.964" v="439"/>
          <ac:spMkLst>
            <pc:docMk/>
            <pc:sldMk cId="3749643597" sldId="522"/>
            <ac:spMk id="29" creationId="{BC82E0D7-37D0-4C31-B2DA-233C8F10C968}"/>
          </ac:spMkLst>
        </pc:spChg>
        <pc:spChg chg="del">
          <ac:chgData name="Marianne Benedek" userId="S::mbenedek@aurora.edu::3df88170-7657-4df1-a9a8-02a91c9ff31d" providerId="AD" clId="Web-{DEBF4BCD-51E2-8176-12C7-21BB5231C39B}" dt="2021-02-03T15:43:04.964" v="439"/>
          <ac:spMkLst>
            <pc:docMk/>
            <pc:sldMk cId="3749643597" sldId="522"/>
            <ac:spMk id="33" creationId="{F9F40211-4307-4706-AE59-83AC153FBFFA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04.964" v="439"/>
          <ac:spMkLst>
            <pc:docMk/>
            <pc:sldMk cId="3749643597" sldId="522"/>
            <ac:spMk id="38" creationId="{BC82E0D7-37D0-4C31-B2DA-233C8F10C968}"/>
          </ac:spMkLst>
        </pc:spChg>
        <pc:spChg chg="add">
          <ac:chgData name="Marianne Benedek" userId="S::mbenedek@aurora.edu::3df88170-7657-4df1-a9a8-02a91c9ff31d" providerId="AD" clId="Web-{DEBF4BCD-51E2-8176-12C7-21BB5231C39B}" dt="2021-02-03T15:43:04.964" v="439"/>
          <ac:spMkLst>
            <pc:docMk/>
            <pc:sldMk cId="3749643597" sldId="522"/>
            <ac:spMk id="42" creationId="{F9F40211-4307-4706-AE59-83AC153FBFFA}"/>
          </ac:spMkLst>
        </pc:spChg>
        <pc:cxnChg chg="del">
          <ac:chgData name="Marianne Benedek" userId="S::mbenedek@aurora.edu::3df88170-7657-4df1-a9a8-02a91c9ff31d" providerId="AD" clId="Web-{DEBF4BCD-51E2-8176-12C7-21BB5231C39B}" dt="2021-02-03T15:43:04.964" v="439"/>
          <ac:cxnSpMkLst>
            <pc:docMk/>
            <pc:sldMk cId="3749643597" sldId="522"/>
            <ac:cxnSpMk id="31" creationId="{1AD3A364-FD48-4C42-B623-DAD0C3ED6B47}"/>
          </ac:cxnSpMkLst>
        </pc:cxnChg>
        <pc:cxnChg chg="add">
          <ac:chgData name="Marianne Benedek" userId="S::mbenedek@aurora.edu::3df88170-7657-4df1-a9a8-02a91c9ff31d" providerId="AD" clId="Web-{DEBF4BCD-51E2-8176-12C7-21BB5231C39B}" dt="2021-02-03T15:43:04.964" v="439"/>
          <ac:cxnSpMkLst>
            <pc:docMk/>
            <pc:sldMk cId="3749643597" sldId="522"/>
            <ac:cxnSpMk id="40" creationId="{1AD3A364-FD48-4C42-B623-DAD0C3ED6B47}"/>
          </ac:cxnSpMkLst>
        </pc:cxnChg>
      </pc:sldChg>
      <pc:sldChg chg="addSp delSp modSp add ord replId">
        <pc:chgData name="Marianne Benedek" userId="S::mbenedek@aurora.edu::3df88170-7657-4df1-a9a8-02a91c9ff31d" providerId="AD" clId="Web-{DEBF4BCD-51E2-8176-12C7-21BB5231C39B}" dt="2021-02-03T15:49:55.151" v="583" actId="20577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DEBF4BCD-51E2-8176-12C7-21BB5231C39B}" dt="2021-02-03T15:45:00.261" v="461"/>
          <ac:spMkLst>
            <pc:docMk/>
            <pc:sldMk cId="3982211184" sldId="523"/>
            <ac:spMk id="2" creationId="{9497F9DC-160B-489E-962B-9CDEE6CA3A9D}"/>
          </ac:spMkLst>
        </pc:spChg>
        <pc:spChg chg="mod ord">
          <ac:chgData name="Marianne Benedek" userId="S::mbenedek@aurora.edu::3df88170-7657-4df1-a9a8-02a91c9ff31d" providerId="AD" clId="Web-{DEBF4BCD-51E2-8176-12C7-21BB5231C39B}" dt="2021-02-03T15:49:55.151" v="583" actId="20577"/>
          <ac:spMkLst>
            <pc:docMk/>
            <pc:sldMk cId="3982211184" sldId="523"/>
            <ac:spMk id="3" creationId="{2683BFDE-5BF7-43FE-914A-2F7A586B9F0A}"/>
          </ac:spMkLst>
        </pc:spChg>
        <pc:spChg chg="mod">
          <ac:chgData name="Marianne Benedek" userId="S::mbenedek@aurora.edu::3df88170-7657-4df1-a9a8-02a91c9ff31d" providerId="AD" clId="Web-{DEBF4BCD-51E2-8176-12C7-21BB5231C39B}" dt="2021-02-03T15:45:00.261" v="461"/>
          <ac:spMkLst>
            <pc:docMk/>
            <pc:sldMk cId="3982211184" sldId="523"/>
            <ac:spMk id="6" creationId="{8A398816-5A76-4DFE-A94E-4B41B7BA084B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5:00.261" v="461"/>
          <ac:spMkLst>
            <pc:docMk/>
            <pc:sldMk cId="3982211184" sldId="523"/>
            <ac:spMk id="11" creationId="{B44D45E3-4DF6-4B95-8451-5D797F94ECEA}"/>
          </ac:spMkLst>
        </pc:spChg>
        <pc:spChg chg="add">
          <ac:chgData name="Marianne Benedek" userId="S::mbenedek@aurora.edu::3df88170-7657-4df1-a9a8-02a91c9ff31d" providerId="AD" clId="Web-{DEBF4BCD-51E2-8176-12C7-21BB5231C39B}" dt="2021-02-03T15:45:00.261" v="461"/>
          <ac:spMkLst>
            <pc:docMk/>
            <pc:sldMk cId="3982211184" sldId="523"/>
            <ac:spMk id="15" creationId="{4038CB10-1F5C-4D54-9DF7-12586DE5B007}"/>
          </ac:spMkLst>
        </pc:spChg>
        <pc:spChg chg="add">
          <ac:chgData name="Marianne Benedek" userId="S::mbenedek@aurora.edu::3df88170-7657-4df1-a9a8-02a91c9ff31d" providerId="AD" clId="Web-{DEBF4BCD-51E2-8176-12C7-21BB5231C39B}" dt="2021-02-03T15:45:00.261" v="461"/>
          <ac:spMkLst>
            <pc:docMk/>
            <pc:sldMk cId="3982211184" sldId="523"/>
            <ac:spMk id="16" creationId="{73ED6512-6858-4552-B699-9A97FE9A4EA2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5:45:00.245" v="460"/>
          <ac:spMkLst>
            <pc:docMk/>
            <pc:sldMk cId="3982211184" sldId="523"/>
            <ac:spMk id="18" creationId="{C51136FD-BBB2-4EB4-A240-3E21EECF7365}"/>
          </ac:spMkLst>
        </pc:spChg>
        <pc:picChg chg="mod">
          <ac:chgData name="Marianne Benedek" userId="S::mbenedek@aurora.edu::3df88170-7657-4df1-a9a8-02a91c9ff31d" providerId="AD" clId="Web-{DEBF4BCD-51E2-8176-12C7-21BB5231C39B}" dt="2021-02-03T15:45:00.261" v="461"/>
          <ac:picMkLst>
            <pc:docMk/>
            <pc:sldMk cId="3982211184" sldId="523"/>
            <ac:picMk id="5" creationId="{B26883C8-1195-49A7-A949-072273C8131B}"/>
          </ac:picMkLst>
        </pc:picChg>
        <pc:cxnChg chg="add del">
          <ac:chgData name="Marianne Benedek" userId="S::mbenedek@aurora.edu::3df88170-7657-4df1-a9a8-02a91c9ff31d" providerId="AD" clId="Web-{DEBF4BCD-51E2-8176-12C7-21BB5231C39B}" dt="2021-02-03T15:45:00.261" v="461"/>
          <ac:cxnSpMkLst>
            <pc:docMk/>
            <pc:sldMk cId="3982211184" sldId="523"/>
            <ac:cxnSpMk id="13" creationId="{68AE05E3-7F45-43EE-A365-CFFF658DEECF}"/>
          </ac:cxnSpMkLst>
        </pc:cxnChg>
        <pc:cxnChg chg="add del">
          <ac:chgData name="Marianne Benedek" userId="S::mbenedek@aurora.edu::3df88170-7657-4df1-a9a8-02a91c9ff31d" providerId="AD" clId="Web-{DEBF4BCD-51E2-8176-12C7-21BB5231C39B}" dt="2021-02-03T15:45:00.245" v="460"/>
          <ac:cxnSpMkLst>
            <pc:docMk/>
            <pc:sldMk cId="3982211184" sldId="523"/>
            <ac:cxnSpMk id="20" creationId="{C6826B28-36B0-4CC1-8EC8-EF9B88B3564A}"/>
          </ac:cxnSpMkLst>
        </pc:cxnChg>
      </pc:sldChg>
      <pc:sldChg chg="modSp new">
        <pc:chgData name="Marianne Benedek" userId="S::mbenedek@aurora.edu::3df88170-7657-4df1-a9a8-02a91c9ff31d" providerId="AD" clId="Web-{DEBF4BCD-51E2-8176-12C7-21BB5231C39B}" dt="2021-02-03T15:47:25.417" v="547" actId="20577"/>
        <pc:sldMkLst>
          <pc:docMk/>
          <pc:sldMk cId="3224550584" sldId="524"/>
        </pc:sldMkLst>
        <pc:spChg chg="mod">
          <ac:chgData name="Marianne Benedek" userId="S::mbenedek@aurora.edu::3df88170-7657-4df1-a9a8-02a91c9ff31d" providerId="AD" clId="Web-{DEBF4BCD-51E2-8176-12C7-21BB5231C39B}" dt="2021-02-03T15:47:25.417" v="547" actId="20577"/>
          <ac:spMkLst>
            <pc:docMk/>
            <pc:sldMk cId="3224550584" sldId="524"/>
            <ac:spMk id="2" creationId="{CB33062C-F2E2-4E5B-9466-351EE5DDFC5E}"/>
          </ac:spMkLst>
        </pc:spChg>
      </pc:sldChg>
      <pc:sldChg chg="add replId">
        <pc:chgData name="Marianne Benedek" userId="S::mbenedek@aurora.edu::3df88170-7657-4df1-a9a8-02a91c9ff31d" providerId="AD" clId="Web-{DEBF4BCD-51E2-8176-12C7-21BB5231C39B}" dt="2021-02-03T15:55:27.618" v="648"/>
        <pc:sldMkLst>
          <pc:docMk/>
          <pc:sldMk cId="53889501" sldId="525"/>
        </pc:sldMkLst>
      </pc:sldChg>
      <pc:sldChg chg="addSp delSp modSp new mod setBg">
        <pc:chgData name="Marianne Benedek" userId="S::mbenedek@aurora.edu::3df88170-7657-4df1-a9a8-02a91c9ff31d" providerId="AD" clId="Web-{DEBF4BCD-51E2-8176-12C7-21BB5231C39B}" dt="2021-02-03T16:06:07.335" v="717" actId="20577"/>
        <pc:sldMkLst>
          <pc:docMk/>
          <pc:sldMk cId="1550001253" sldId="526"/>
        </pc:sldMkLst>
        <pc:spChg chg="mod">
          <ac:chgData name="Marianne Benedek" userId="S::mbenedek@aurora.edu::3df88170-7657-4df1-a9a8-02a91c9ff31d" providerId="AD" clId="Web-{DEBF4BCD-51E2-8176-12C7-21BB5231C39B}" dt="2021-02-03T16:05:46.116" v="713"/>
          <ac:spMkLst>
            <pc:docMk/>
            <pc:sldMk cId="1550001253" sldId="526"/>
            <ac:spMk id="2" creationId="{5C63038F-7A70-4B0D-B646-7A2B3F748128}"/>
          </ac:spMkLst>
        </pc:spChg>
        <pc:spChg chg="add del mod">
          <ac:chgData name="Marianne Benedek" userId="S::mbenedek@aurora.edu::3df88170-7657-4df1-a9a8-02a91c9ff31d" providerId="AD" clId="Web-{DEBF4BCD-51E2-8176-12C7-21BB5231C39B}" dt="2021-02-03T16:06:07.335" v="717" actId="20577"/>
          <ac:spMkLst>
            <pc:docMk/>
            <pc:sldMk cId="1550001253" sldId="526"/>
            <ac:spMk id="3" creationId="{394791D2-6C5D-4238-A422-9EB97C5CB560}"/>
          </ac:spMkLst>
        </pc:spChg>
        <pc:spChg chg="del">
          <ac:chgData name="Marianne Benedek" userId="S::mbenedek@aurora.edu::3df88170-7657-4df1-a9a8-02a91c9ff31d" providerId="AD" clId="Web-{DEBF4BCD-51E2-8176-12C7-21BB5231C39B}" dt="2021-02-03T16:04:14.288" v="680"/>
          <ac:spMkLst>
            <pc:docMk/>
            <pc:sldMk cId="1550001253" sldId="526"/>
            <ac:spMk id="4" creationId="{3CBABEE2-B8AA-4833-8C7D-ACF2AA071910}"/>
          </ac:spMkLst>
        </pc:spChg>
        <pc:spChg chg="add">
          <ac:chgData name="Marianne Benedek" userId="S::mbenedek@aurora.edu::3df88170-7657-4df1-a9a8-02a91c9ff31d" providerId="AD" clId="Web-{DEBF4BCD-51E2-8176-12C7-21BB5231C39B}" dt="2021-02-03T16:05:46.116" v="713"/>
          <ac:spMkLst>
            <pc:docMk/>
            <pc:sldMk cId="1550001253" sldId="526"/>
            <ac:spMk id="7" creationId="{39E4C68A-A4A9-48A4-9FF2-D2896B1EA01F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6:05:33.601" v="708"/>
          <ac:spMkLst>
            <pc:docMk/>
            <pc:sldMk cId="1550001253" sldId="526"/>
            <ac:spMk id="8" creationId="{77D7B666-D5E6-48CE-B26A-FB5E5C34AF90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6:05:40.554" v="710"/>
          <ac:spMkLst>
            <pc:docMk/>
            <pc:sldMk cId="1550001253" sldId="526"/>
            <ac:spMk id="9" creationId="{FC695245-44E3-4A14-900A-D06036644A4E}"/>
          </ac:spMkLst>
        </pc:spChg>
        <pc:spChg chg="add del">
          <ac:chgData name="Marianne Benedek" userId="S::mbenedek@aurora.edu::3df88170-7657-4df1-a9a8-02a91c9ff31d" providerId="AD" clId="Web-{DEBF4BCD-51E2-8176-12C7-21BB5231C39B}" dt="2021-02-03T16:05:33.601" v="708"/>
          <ac:spMkLst>
            <pc:docMk/>
            <pc:sldMk cId="1550001253" sldId="526"/>
            <ac:spMk id="10" creationId="{F6EE670A-A41A-44AD-BC1C-2090365EB5B3}"/>
          </ac:spMkLst>
        </pc:spChg>
        <pc:spChg chg="add">
          <ac:chgData name="Marianne Benedek" userId="S::mbenedek@aurora.edu::3df88170-7657-4df1-a9a8-02a91c9ff31d" providerId="AD" clId="Web-{DEBF4BCD-51E2-8176-12C7-21BB5231C39B}" dt="2021-02-03T16:05:46.116" v="713"/>
          <ac:spMkLst>
            <pc:docMk/>
            <pc:sldMk cId="1550001253" sldId="526"/>
            <ac:spMk id="11" creationId="{E2B9AEA5-52CB-49A6-AF8A-33502F291B91}"/>
          </ac:spMkLst>
        </pc:spChg>
        <pc:graphicFrameChg chg="add del">
          <ac:chgData name="Marianne Benedek" userId="S::mbenedek@aurora.edu::3df88170-7657-4df1-a9a8-02a91c9ff31d" providerId="AD" clId="Web-{DEBF4BCD-51E2-8176-12C7-21BB5231C39B}" dt="2021-02-03T16:05:40.554" v="710"/>
          <ac:graphicFrameMkLst>
            <pc:docMk/>
            <pc:sldMk cId="1550001253" sldId="526"/>
            <ac:graphicFrameMk id="5" creationId="{7093A161-37AF-4C60-B98F-32D37A8079CD}"/>
          </ac:graphicFrameMkLst>
        </pc:graphicFrameChg>
        <pc:graphicFrameChg chg="add del">
          <ac:chgData name="Marianne Benedek" userId="S::mbenedek@aurora.edu::3df88170-7657-4df1-a9a8-02a91c9ff31d" providerId="AD" clId="Web-{DEBF4BCD-51E2-8176-12C7-21BB5231C39B}" dt="2021-02-03T16:05:46.101" v="712"/>
          <ac:graphicFrameMkLst>
            <pc:docMk/>
            <pc:sldMk cId="1550001253" sldId="526"/>
            <ac:graphicFrameMk id="6" creationId="{0815ACBB-0345-4588-A057-FC028695CB38}"/>
          </ac:graphicFrameMkLst>
        </pc:graphicFrameChg>
      </pc:sldChg>
    </pc:docChg>
  </pc:docChgLst>
  <pc:docChgLst>
    <pc:chgData name="Marianne Benedek" userId="S::mbenedek@aurora.edu::3df88170-7657-4df1-a9a8-02a91c9ff31d" providerId="AD" clId="Web-{B3543CFA-B1F9-9AA3-2EEA-357BC5C2E6CE}"/>
    <pc:docChg chg="modSld">
      <pc:chgData name="Marianne Benedek" userId="S::mbenedek@aurora.edu::3df88170-7657-4df1-a9a8-02a91c9ff31d" providerId="AD" clId="Web-{B3543CFA-B1F9-9AA3-2EEA-357BC5C2E6CE}" dt="2021-02-12T12:29:11.336" v="651" actId="20577"/>
      <pc:docMkLst>
        <pc:docMk/>
      </pc:docMkLst>
      <pc:sldChg chg="modSp">
        <pc:chgData name="Marianne Benedek" userId="S::mbenedek@aurora.edu::3df88170-7657-4df1-a9a8-02a91c9ff31d" providerId="AD" clId="Web-{B3543CFA-B1F9-9AA3-2EEA-357BC5C2E6CE}" dt="2021-02-12T11:42:39.586" v="74" actId="20577"/>
        <pc:sldMkLst>
          <pc:docMk/>
          <pc:sldMk cId="4052085359" sldId="274"/>
        </pc:sldMkLst>
        <pc:graphicFrameChg chg="mod modGraphic">
          <ac:chgData name="Marianne Benedek" userId="S::mbenedek@aurora.edu::3df88170-7657-4df1-a9a8-02a91c9ff31d" providerId="AD" clId="Web-{B3543CFA-B1F9-9AA3-2EEA-357BC5C2E6CE}" dt="2021-02-12T11:42:39.586" v="74" actId="20577"/>
          <ac:graphicFrameMkLst>
            <pc:docMk/>
            <pc:sldMk cId="4052085359" sldId="274"/>
            <ac:graphicFrameMk id="5" creationId="{31AF34C9-E2C3-42E9-9B5D-495B01C280DC}"/>
          </ac:graphicFrameMkLst>
        </pc:graphicFrameChg>
      </pc:sldChg>
      <pc:sldChg chg="modSp">
        <pc:chgData name="Marianne Benedek" userId="S::mbenedek@aurora.edu::3df88170-7657-4df1-a9a8-02a91c9ff31d" providerId="AD" clId="Web-{B3543CFA-B1F9-9AA3-2EEA-357BC5C2E6CE}" dt="2021-02-12T11:39:12.961" v="46" actId="2057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B3543CFA-B1F9-9AA3-2EEA-357BC5C2E6CE}" dt="2021-02-12T11:38:42.915" v="40" actId="20577"/>
          <ac:spMkLst>
            <pc:docMk/>
            <pc:sldMk cId="2645726543" sldId="279"/>
            <ac:spMk id="2" creationId="{9497F9DC-160B-489E-962B-9CDEE6CA3A9D}"/>
          </ac:spMkLst>
        </pc:spChg>
        <pc:spChg chg="mod">
          <ac:chgData name="Marianne Benedek" userId="S::mbenedek@aurora.edu::3df88170-7657-4df1-a9a8-02a91c9ff31d" providerId="AD" clId="Web-{B3543CFA-B1F9-9AA3-2EEA-357BC5C2E6CE}" dt="2021-02-12T11:39:12.961" v="46" actId="20577"/>
          <ac:spMkLst>
            <pc:docMk/>
            <pc:sldMk cId="2645726543" sldId="279"/>
            <ac:spMk id="3" creationId="{2683BFDE-5BF7-43FE-914A-2F7A586B9F0A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1:35:37.868" v="38" actId="20577"/>
        <pc:sldMkLst>
          <pc:docMk/>
          <pc:sldMk cId="2645901431" sldId="498"/>
        </pc:sldMkLst>
        <pc:spChg chg="mod">
          <ac:chgData name="Marianne Benedek" userId="S::mbenedek@aurora.edu::3df88170-7657-4df1-a9a8-02a91c9ff31d" providerId="AD" clId="Web-{B3543CFA-B1F9-9AA3-2EEA-357BC5C2E6CE}" dt="2021-02-12T11:35:37.868" v="38" actId="20577"/>
          <ac:spMkLst>
            <pc:docMk/>
            <pc:sldMk cId="2645901431" sldId="498"/>
            <ac:spMk id="3" creationId="{782BC564-8EBE-41CF-8B28-0EF00E831A98}"/>
          </ac:spMkLst>
        </pc:spChg>
      </pc:sldChg>
      <pc:sldChg chg="addSp delSp modSp">
        <pc:chgData name="Marianne Benedek" userId="S::mbenedek@aurora.edu::3df88170-7657-4df1-a9a8-02a91c9ff31d" providerId="AD" clId="Web-{B3543CFA-B1F9-9AA3-2EEA-357BC5C2E6CE}" dt="2021-02-12T11:26:35.071" v="22" actId="14100"/>
        <pc:sldMkLst>
          <pc:docMk/>
          <pc:sldMk cId="1867961933" sldId="500"/>
        </pc:sldMkLst>
        <pc:spChg chg="mod">
          <ac:chgData name="Marianne Benedek" userId="S::mbenedek@aurora.edu::3df88170-7657-4df1-a9a8-02a91c9ff31d" providerId="AD" clId="Web-{B3543CFA-B1F9-9AA3-2EEA-357BC5C2E6CE}" dt="2021-02-12T11:26:19.790" v="20"/>
          <ac:spMkLst>
            <pc:docMk/>
            <pc:sldMk cId="1867961933" sldId="500"/>
            <ac:spMk id="2" creationId="{CC64DBC2-DAEA-49E7-AD7F-9A893FDB0718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1:26:19.790" v="20"/>
          <ac:spMkLst>
            <pc:docMk/>
            <pc:sldMk cId="1867961933" sldId="500"/>
            <ac:spMk id="6" creationId="{A134F0D3-8267-4FCC-8AA2-0F987FB2E404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1:26:19.790" v="20"/>
          <ac:spMkLst>
            <pc:docMk/>
            <pc:sldMk cId="1867961933" sldId="500"/>
            <ac:spMk id="7" creationId="{787CB69F-0CBD-4E11-AEF2-C69F486710DB}"/>
          </ac:spMkLst>
        </pc:spChg>
        <pc:graphicFrameChg chg="mod modGraphic">
          <ac:chgData name="Marianne Benedek" userId="S::mbenedek@aurora.edu::3df88170-7657-4df1-a9a8-02a91c9ff31d" providerId="AD" clId="Web-{B3543CFA-B1F9-9AA3-2EEA-357BC5C2E6CE}" dt="2021-02-12T11:26:35.071" v="22" actId="14100"/>
          <ac:graphicFrameMkLst>
            <pc:docMk/>
            <pc:sldMk cId="1867961933" sldId="500"/>
            <ac:graphicFrameMk id="4" creationId="{089BBC66-94A4-4A57-BED1-B2B156EB6892}"/>
          </ac:graphicFrameMkLst>
        </pc:graphicFrameChg>
        <pc:cxnChg chg="add del">
          <ac:chgData name="Marianne Benedek" userId="S::mbenedek@aurora.edu::3df88170-7657-4df1-a9a8-02a91c9ff31d" providerId="AD" clId="Web-{B3543CFA-B1F9-9AA3-2EEA-357BC5C2E6CE}" dt="2021-02-12T11:26:19.790" v="20"/>
          <ac:cxnSpMkLst>
            <pc:docMk/>
            <pc:sldMk cId="1867961933" sldId="500"/>
            <ac:cxnSpMk id="13" creationId="{FB5AD06E-0FF5-4588-8D02-BA7D0539A1FD}"/>
          </ac:cxnSpMkLst>
        </pc:cxnChg>
      </pc:sldChg>
      <pc:sldChg chg="modSp">
        <pc:chgData name="Marianne Benedek" userId="S::mbenedek@aurora.edu::3df88170-7657-4df1-a9a8-02a91c9ff31d" providerId="AD" clId="Web-{B3543CFA-B1F9-9AA3-2EEA-357BC5C2E6CE}" dt="2021-02-12T11:17:20.399" v="15" actId="20577"/>
        <pc:sldMkLst>
          <pc:docMk/>
          <pc:sldMk cId="1835179040" sldId="501"/>
        </pc:sldMkLst>
        <pc:spChg chg="mod">
          <ac:chgData name="Marianne Benedek" userId="S::mbenedek@aurora.edu::3df88170-7657-4df1-a9a8-02a91c9ff31d" providerId="AD" clId="Web-{B3543CFA-B1F9-9AA3-2EEA-357BC5C2E6CE}" dt="2021-02-12T11:17:20.399" v="15" actId="20577"/>
          <ac:spMkLst>
            <pc:docMk/>
            <pc:sldMk cId="1835179040" sldId="501"/>
            <ac:spMk id="3" creationId="{F846507D-2354-4432-B819-64831064B82A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09:08.539" v="527" actId="20577"/>
        <pc:sldMkLst>
          <pc:docMk/>
          <pc:sldMk cId="1347509259" sldId="504"/>
        </pc:sldMkLst>
        <pc:spChg chg="mod">
          <ac:chgData name="Marianne Benedek" userId="S::mbenedek@aurora.edu::3df88170-7657-4df1-a9a8-02a91c9ff31d" providerId="AD" clId="Web-{B3543CFA-B1F9-9AA3-2EEA-357BC5C2E6CE}" dt="2021-02-12T12:09:08.539" v="527" actId="20577"/>
          <ac:spMkLst>
            <pc:docMk/>
            <pc:sldMk cId="1347509259" sldId="504"/>
            <ac:spMk id="3" creationId="{2148A964-8AE0-41B5-9572-62C0C9FB739D}"/>
          </ac:spMkLst>
        </pc:spChg>
      </pc:sldChg>
      <pc:sldChg chg="addSp delSp modSp">
        <pc:chgData name="Marianne Benedek" userId="S::mbenedek@aurora.edu::3df88170-7657-4df1-a9a8-02a91c9ff31d" providerId="AD" clId="Web-{B3543CFA-B1F9-9AA3-2EEA-357BC5C2E6CE}" dt="2021-02-12T12:10:03.742" v="533" actId="20577"/>
        <pc:sldMkLst>
          <pc:docMk/>
          <pc:sldMk cId="1045002074" sldId="513"/>
        </pc:sldMkLst>
        <pc:spChg chg="mod">
          <ac:chgData name="Marianne Benedek" userId="S::mbenedek@aurora.edu::3df88170-7657-4df1-a9a8-02a91c9ff31d" providerId="AD" clId="Web-{B3543CFA-B1F9-9AA3-2EEA-357BC5C2E6CE}" dt="2021-02-12T12:10:03.742" v="533" actId="20577"/>
          <ac:spMkLst>
            <pc:docMk/>
            <pc:sldMk cId="1045002074" sldId="513"/>
            <ac:spMk id="3" creationId="{2148A964-8AE0-41B5-9572-62C0C9FB739D}"/>
          </ac:spMkLst>
        </pc:spChg>
        <pc:spChg chg="add del mod">
          <ac:chgData name="Marianne Benedek" userId="S::mbenedek@aurora.edu::3df88170-7657-4df1-a9a8-02a91c9ff31d" providerId="AD" clId="Web-{B3543CFA-B1F9-9AA3-2EEA-357BC5C2E6CE}" dt="2021-02-12T12:04:29.477" v="446"/>
          <ac:spMkLst>
            <pc:docMk/>
            <pc:sldMk cId="1045002074" sldId="513"/>
            <ac:spMk id="4" creationId="{6825C3A5-1DCD-466E-991D-D235460EEA3D}"/>
          </ac:spMkLst>
        </pc:spChg>
        <pc:spChg chg="add mod">
          <ac:chgData name="Marianne Benedek" userId="S::mbenedek@aurora.edu::3df88170-7657-4df1-a9a8-02a91c9ff31d" providerId="AD" clId="Web-{B3543CFA-B1F9-9AA3-2EEA-357BC5C2E6CE}" dt="2021-02-12T12:05:02.883" v="450"/>
          <ac:spMkLst>
            <pc:docMk/>
            <pc:sldMk cId="1045002074" sldId="513"/>
            <ac:spMk id="6" creationId="{7E93FDCA-B91C-4EDE-9188-25173D205F22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05:02.883" v="450"/>
          <ac:spMkLst>
            <pc:docMk/>
            <pc:sldMk cId="1045002074" sldId="513"/>
            <ac:spMk id="43" creationId="{FAD9FB75-5E1A-4AE8-99C7-1089F2031C2D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05:02.883" v="450"/>
          <ac:spMkLst>
            <pc:docMk/>
            <pc:sldMk cId="1045002074" sldId="513"/>
            <ac:spMk id="50" creationId="{FAD9FB75-5E1A-4AE8-99C7-1089F2031C2D}"/>
          </ac:spMkLst>
        </pc:spChg>
        <pc:cxnChg chg="add del">
          <ac:chgData name="Marianne Benedek" userId="S::mbenedek@aurora.edu::3df88170-7657-4df1-a9a8-02a91c9ff31d" providerId="AD" clId="Web-{B3543CFA-B1F9-9AA3-2EEA-357BC5C2E6CE}" dt="2021-02-12T12:05:02.883" v="450"/>
          <ac:cxnSpMkLst>
            <pc:docMk/>
            <pc:sldMk cId="1045002074" sldId="513"/>
            <ac:cxnSpMk id="45" creationId="{85BD3C60-BA10-42C4-9F11-282AEE6A2F54}"/>
          </ac:cxnSpMkLst>
        </pc:cxnChg>
        <pc:cxnChg chg="add del">
          <ac:chgData name="Marianne Benedek" userId="S::mbenedek@aurora.edu::3df88170-7657-4df1-a9a8-02a91c9ff31d" providerId="AD" clId="Web-{B3543CFA-B1F9-9AA3-2EEA-357BC5C2E6CE}" dt="2021-02-12T12:05:02.883" v="450"/>
          <ac:cxnSpMkLst>
            <pc:docMk/>
            <pc:sldMk cId="1045002074" sldId="513"/>
            <ac:cxnSpMk id="52" creationId="{85BD3C60-BA10-42C4-9F11-282AEE6A2F54}"/>
          </ac:cxnSpMkLst>
        </pc:cxnChg>
      </pc:sldChg>
      <pc:sldChg chg="addSp delSp modSp">
        <pc:chgData name="Marianne Benedek" userId="S::mbenedek@aurora.edu::3df88170-7657-4df1-a9a8-02a91c9ff31d" providerId="AD" clId="Web-{B3543CFA-B1F9-9AA3-2EEA-357BC5C2E6CE}" dt="2021-02-12T12:10:16.602" v="534" actId="2057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B3543CFA-B1F9-9AA3-2EEA-357BC5C2E6CE}" dt="2021-02-12T12:10:16.602" v="534" actId="20577"/>
          <ac:spMkLst>
            <pc:docMk/>
            <pc:sldMk cId="3150198667" sldId="514"/>
            <ac:spMk id="3" creationId="{2148A964-8AE0-41B5-9572-62C0C9FB739D}"/>
          </ac:spMkLst>
        </pc:spChg>
        <pc:spChg chg="add mod">
          <ac:chgData name="Marianne Benedek" userId="S::mbenedek@aurora.edu::3df88170-7657-4df1-a9a8-02a91c9ff31d" providerId="AD" clId="Web-{B3543CFA-B1F9-9AA3-2EEA-357BC5C2E6CE}" dt="2021-02-12T12:08:05.680" v="521"/>
          <ac:spMkLst>
            <pc:docMk/>
            <pc:sldMk cId="3150198667" sldId="514"/>
            <ac:spMk id="4" creationId="{144DFFF1-F69A-4671-8A2D-DC4FCAD6CBB2}"/>
          </ac:spMkLst>
        </pc:spChg>
        <pc:spChg chg="del">
          <ac:chgData name="Marianne Benedek" userId="S::mbenedek@aurora.edu::3df88170-7657-4df1-a9a8-02a91c9ff31d" providerId="AD" clId="Web-{B3543CFA-B1F9-9AA3-2EEA-357BC5C2E6CE}" dt="2021-02-12T12:08:12.149" v="522"/>
          <ac:spMkLst>
            <pc:docMk/>
            <pc:sldMk cId="3150198667" sldId="514"/>
            <ac:spMk id="50" creationId="{B32DC26D-8B9B-4CC1-B3CC-D3EA0FB162CD}"/>
          </ac:spMkLst>
        </pc:spChg>
        <pc:spChg chg="add">
          <ac:chgData name="Marianne Benedek" userId="S::mbenedek@aurora.edu::3df88170-7657-4df1-a9a8-02a91c9ff31d" providerId="AD" clId="Web-{B3543CFA-B1F9-9AA3-2EEA-357BC5C2E6CE}" dt="2021-02-12T12:08:12.149" v="522"/>
          <ac:spMkLst>
            <pc:docMk/>
            <pc:sldMk cId="3150198667" sldId="514"/>
            <ac:spMk id="57" creationId="{B32DC26D-8B9B-4CC1-B3CC-D3EA0FB162CD}"/>
          </ac:spMkLst>
        </pc:spChg>
        <pc:cxnChg chg="del">
          <ac:chgData name="Marianne Benedek" userId="S::mbenedek@aurora.edu::3df88170-7657-4df1-a9a8-02a91c9ff31d" providerId="AD" clId="Web-{B3543CFA-B1F9-9AA3-2EEA-357BC5C2E6CE}" dt="2021-02-12T12:08:12.149" v="522"/>
          <ac:cxnSpMkLst>
            <pc:docMk/>
            <pc:sldMk cId="3150198667" sldId="514"/>
            <ac:cxnSpMk id="52" creationId="{FBB7ADC3-53A0-44F2-914A-78CADAF33411}"/>
          </ac:cxnSpMkLst>
        </pc:cxnChg>
        <pc:cxnChg chg="add">
          <ac:chgData name="Marianne Benedek" userId="S::mbenedek@aurora.edu::3df88170-7657-4df1-a9a8-02a91c9ff31d" providerId="AD" clId="Web-{B3543CFA-B1F9-9AA3-2EEA-357BC5C2E6CE}" dt="2021-02-12T12:08:12.149" v="522"/>
          <ac:cxnSpMkLst>
            <pc:docMk/>
            <pc:sldMk cId="3150198667" sldId="514"/>
            <ac:cxnSpMk id="59" creationId="{FBB7ADC3-53A0-44F2-914A-78CADAF33411}"/>
          </ac:cxnSpMkLst>
        </pc:cxnChg>
      </pc:sldChg>
      <pc:sldChg chg="modSp">
        <pc:chgData name="Marianne Benedek" userId="S::mbenedek@aurora.edu::3df88170-7657-4df1-a9a8-02a91c9ff31d" providerId="AD" clId="Web-{B3543CFA-B1F9-9AA3-2EEA-357BC5C2E6CE}" dt="2021-02-12T11:58:51.258" v="429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B3543CFA-B1F9-9AA3-2EEA-357BC5C2E6CE}" dt="2021-02-12T11:58:51.258" v="429" actId="20577"/>
          <ac:spMkLst>
            <pc:docMk/>
            <pc:sldMk cId="4243183966" sldId="515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15:46.930" v="612" actId="20577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B3543CFA-B1F9-9AA3-2EEA-357BC5C2E6CE}" dt="2021-02-12T12:15:46.930" v="612" actId="20577"/>
          <ac:spMkLst>
            <pc:docMk/>
            <pc:sldMk cId="185377408" sldId="518"/>
            <ac:spMk id="3" creationId="{0EB58F10-C50F-4CCD-B8FD-BD37308110F5}"/>
          </ac:spMkLst>
        </pc:spChg>
        <pc:spChg chg="mod">
          <ac:chgData name="Marianne Benedek" userId="S::mbenedek@aurora.edu::3df88170-7657-4df1-a9a8-02a91c9ff31d" providerId="AD" clId="Web-{B3543CFA-B1F9-9AA3-2EEA-357BC5C2E6CE}" dt="2021-02-12T12:12:43.648" v="609" actId="20577"/>
          <ac:spMkLst>
            <pc:docMk/>
            <pc:sldMk cId="185377408" sldId="518"/>
            <ac:spMk id="4" creationId="{EBCC815E-CB50-4BDA-9DE8-A61E90A3091D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00:55.617" v="433" actId="20577"/>
        <pc:sldMkLst>
          <pc:docMk/>
          <pc:sldMk cId="3749643597" sldId="522"/>
        </pc:sldMkLst>
        <pc:spChg chg="mod">
          <ac:chgData name="Marianne Benedek" userId="S::mbenedek@aurora.edu::3df88170-7657-4df1-a9a8-02a91c9ff31d" providerId="AD" clId="Web-{B3543CFA-B1F9-9AA3-2EEA-357BC5C2E6CE}" dt="2021-02-12T12:00:55.617" v="433" actId="20577"/>
          <ac:spMkLst>
            <pc:docMk/>
            <pc:sldMk cId="3749643597" sldId="522"/>
            <ac:spMk id="3" creationId="{1B196700-EED6-4AC5-B5A1-FE7460C796C1}"/>
          </ac:spMkLst>
        </pc:spChg>
      </pc:sldChg>
      <pc:sldChg chg="addSp delSp modSp">
        <pc:chgData name="Marianne Benedek" userId="S::mbenedek@aurora.edu::3df88170-7657-4df1-a9a8-02a91c9ff31d" providerId="AD" clId="Web-{B3543CFA-B1F9-9AA3-2EEA-357BC5C2E6CE}" dt="2021-02-12T11:28:08.555" v="28" actId="20577"/>
        <pc:sldMkLst>
          <pc:docMk/>
          <pc:sldMk cId="3011999529" sldId="528"/>
        </pc:sldMkLst>
        <pc:spChg chg="mod">
          <ac:chgData name="Marianne Benedek" userId="S::mbenedek@aurora.edu::3df88170-7657-4df1-a9a8-02a91c9ff31d" providerId="AD" clId="Web-{B3543CFA-B1F9-9AA3-2EEA-357BC5C2E6CE}" dt="2021-02-12T11:27:51.727" v="25"/>
          <ac:spMkLst>
            <pc:docMk/>
            <pc:sldMk cId="3011999529" sldId="528"/>
            <ac:spMk id="2" creationId="{3810CE54-C807-4D0D-BF28-879FACBB8273}"/>
          </ac:spMkLst>
        </pc:spChg>
        <pc:spChg chg="del mod">
          <ac:chgData name="Marianne Benedek" userId="S::mbenedek@aurora.edu::3df88170-7657-4df1-a9a8-02a91c9ff31d" providerId="AD" clId="Web-{B3543CFA-B1F9-9AA3-2EEA-357BC5C2E6CE}" dt="2021-02-12T11:27:51.727" v="25"/>
          <ac:spMkLst>
            <pc:docMk/>
            <pc:sldMk cId="3011999529" sldId="528"/>
            <ac:spMk id="3" creationId="{C77E5C38-3998-4236-88AF-B3D4DE3D026C}"/>
          </ac:spMkLst>
        </pc:spChg>
        <pc:spChg chg="del">
          <ac:chgData name="Marianne Benedek" userId="S::mbenedek@aurora.edu::3df88170-7657-4df1-a9a8-02a91c9ff31d" providerId="AD" clId="Web-{B3543CFA-B1F9-9AA3-2EEA-357BC5C2E6CE}" dt="2021-02-12T11:27:51.727" v="25"/>
          <ac:spMkLst>
            <pc:docMk/>
            <pc:sldMk cId="3011999529" sldId="528"/>
            <ac:spMk id="9" creationId="{39E4C68A-A4A9-48A4-9FF2-D2896B1EA01F}"/>
          </ac:spMkLst>
        </pc:spChg>
        <pc:spChg chg="del">
          <ac:chgData name="Marianne Benedek" userId="S::mbenedek@aurora.edu::3df88170-7657-4df1-a9a8-02a91c9ff31d" providerId="AD" clId="Web-{B3543CFA-B1F9-9AA3-2EEA-357BC5C2E6CE}" dt="2021-02-12T11:27:51.727" v="25"/>
          <ac:spMkLst>
            <pc:docMk/>
            <pc:sldMk cId="3011999529" sldId="528"/>
            <ac:spMk id="11" creationId="{E2B9AEA5-52CB-49A6-AF8A-33502F291B91}"/>
          </ac:spMkLst>
        </pc:spChg>
        <pc:graphicFrameChg chg="add modGraphic">
          <ac:chgData name="Marianne Benedek" userId="S::mbenedek@aurora.edu::3df88170-7657-4df1-a9a8-02a91c9ff31d" providerId="AD" clId="Web-{B3543CFA-B1F9-9AA3-2EEA-357BC5C2E6CE}" dt="2021-02-12T11:28:08.555" v="28" actId="20577"/>
          <ac:graphicFrameMkLst>
            <pc:docMk/>
            <pc:sldMk cId="3011999529" sldId="528"/>
            <ac:graphicFrameMk id="13" creationId="{F06866E0-D186-446C-8927-91BFFD155F2C}"/>
          </ac:graphicFrameMkLst>
        </pc:graphicFrameChg>
      </pc:sldChg>
      <pc:sldChg chg="modSp">
        <pc:chgData name="Marianne Benedek" userId="S::mbenedek@aurora.edu::3df88170-7657-4df1-a9a8-02a91c9ff31d" providerId="AD" clId="Web-{B3543CFA-B1F9-9AA3-2EEA-357BC5C2E6CE}" dt="2021-02-12T11:22:16.290" v="18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B3543CFA-B1F9-9AA3-2EEA-357BC5C2E6CE}" dt="2021-02-12T11:22:16.290" v="18" actId="20577"/>
          <ac:spMkLst>
            <pc:docMk/>
            <pc:sldMk cId="1633049627" sldId="543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1:51:51.821" v="305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B3543CFA-B1F9-9AA3-2EEA-357BC5C2E6CE}" dt="2021-02-12T11:51:51.821" v="305" actId="20577"/>
          <ac:spMkLst>
            <pc:docMk/>
            <pc:sldMk cId="1361806490" sldId="544"/>
            <ac:spMk id="3" creationId="{231647D5-C047-4434-A775-AC8C82EE7B9F}"/>
          </ac:spMkLst>
        </pc:spChg>
      </pc:sldChg>
      <pc:sldChg chg="addSp delSp modSp mod setBg setClrOvrMap">
        <pc:chgData name="Marianne Benedek" userId="S::mbenedek@aurora.edu::3df88170-7657-4df1-a9a8-02a91c9ff31d" providerId="AD" clId="Web-{B3543CFA-B1F9-9AA3-2EEA-357BC5C2E6CE}" dt="2021-02-12T12:27:04.711" v="637" actId="20577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B3543CFA-B1F9-9AA3-2EEA-357BC5C2E6CE}" dt="2021-02-12T12:26:52.164" v="635"/>
          <ac:spMkLst>
            <pc:docMk/>
            <pc:sldMk cId="1261568433" sldId="545"/>
            <ac:spMk id="2" creationId="{4FC6CA46-D05C-4C6D-B1C1-E1B4E566B53A}"/>
          </ac:spMkLst>
        </pc:spChg>
        <pc:spChg chg="mod">
          <ac:chgData name="Marianne Benedek" userId="S::mbenedek@aurora.edu::3df88170-7657-4df1-a9a8-02a91c9ff31d" providerId="AD" clId="Web-{B3543CFA-B1F9-9AA3-2EEA-357BC5C2E6CE}" dt="2021-02-12T12:27:04.711" v="637" actId="20577"/>
          <ac:spMkLst>
            <pc:docMk/>
            <pc:sldMk cId="1261568433" sldId="545"/>
            <ac:spMk id="3" creationId="{0EB58F10-C50F-4CCD-B8FD-BD37308110F5}"/>
          </ac:spMkLst>
        </pc:spChg>
        <pc:spChg chg="mod">
          <ac:chgData name="Marianne Benedek" userId="S::mbenedek@aurora.edu::3df88170-7657-4df1-a9a8-02a91c9ff31d" providerId="AD" clId="Web-{B3543CFA-B1F9-9AA3-2EEA-357BC5C2E6CE}" dt="2021-02-12T12:26:52.164" v="635"/>
          <ac:spMkLst>
            <pc:docMk/>
            <pc:sldMk cId="1261568433" sldId="545"/>
            <ac:spMk id="4" creationId="{EBCC815E-CB50-4BDA-9DE8-A61E90A3091D}"/>
          </ac:spMkLst>
        </pc:spChg>
        <pc:spChg chg="add del mod">
          <ac:chgData name="Marianne Benedek" userId="S::mbenedek@aurora.edu::3df88170-7657-4df1-a9a8-02a91c9ff31d" providerId="AD" clId="Web-{B3543CFA-B1F9-9AA3-2EEA-357BC5C2E6CE}" dt="2021-02-12T12:26:06.758" v="630"/>
          <ac:spMkLst>
            <pc:docMk/>
            <pc:sldMk cId="1261568433" sldId="545"/>
            <ac:spMk id="6" creationId="{42B575CC-B722-4012-818F-B6BCB1BF0461}"/>
          </ac:spMkLst>
        </pc:spChg>
        <pc:spChg chg="add mod">
          <ac:chgData name="Marianne Benedek" userId="S::mbenedek@aurora.edu::3df88170-7657-4df1-a9a8-02a91c9ff31d" providerId="AD" clId="Web-{B3543CFA-B1F9-9AA3-2EEA-357BC5C2E6CE}" dt="2021-02-12T12:26:52.164" v="635"/>
          <ac:spMkLst>
            <pc:docMk/>
            <pc:sldMk cId="1261568433" sldId="545"/>
            <ac:spMk id="9" creationId="{2157D133-351C-483F-AC23-46B35D5AB3A5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4:50.148" v="623"/>
          <ac:spMkLst>
            <pc:docMk/>
            <pc:sldMk cId="1261568433" sldId="545"/>
            <ac:spMk id="37" creationId="{77D7B666-D5E6-48CE-B26A-FB5E5C34AF90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4:50.148" v="623"/>
          <ac:spMkLst>
            <pc:docMk/>
            <pc:sldMk cId="1261568433" sldId="545"/>
            <ac:spMk id="39" creationId="{F6EE670A-A41A-44AD-BC1C-2090365EB5B3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6:52.164" v="635"/>
          <ac:spMkLst>
            <pc:docMk/>
            <pc:sldMk cId="1261568433" sldId="545"/>
            <ac:spMk id="41" creationId="{77D7B666-D5E6-48CE-B26A-FB5E5C34AF90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6:52.164" v="635"/>
          <ac:spMkLst>
            <pc:docMk/>
            <pc:sldMk cId="1261568433" sldId="545"/>
            <ac:spMk id="42" creationId="{F6EE670A-A41A-44AD-BC1C-2090365EB5B3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4:50.133" v="622"/>
          <ac:spMkLst>
            <pc:docMk/>
            <pc:sldMk cId="1261568433" sldId="545"/>
            <ac:spMk id="44" creationId="{B5068B1C-1A28-475A-A0E0-4C23200D8201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4:50.133" v="622"/>
          <ac:spMkLst>
            <pc:docMk/>
            <pc:sldMk cId="1261568433" sldId="545"/>
            <ac:spMk id="46" creationId="{6D428773-F789-43B7-B5FD-AE49E5BD2E79}"/>
          </ac:spMkLst>
        </pc:spChg>
        <pc:spChg chg="add del">
          <ac:chgData name="Marianne Benedek" userId="S::mbenedek@aurora.edu::3df88170-7657-4df1-a9a8-02a91c9ff31d" providerId="AD" clId="Web-{B3543CFA-B1F9-9AA3-2EEA-357BC5C2E6CE}" dt="2021-02-12T12:26:03.773" v="629"/>
          <ac:spMkLst>
            <pc:docMk/>
            <pc:sldMk cId="1261568433" sldId="545"/>
            <ac:spMk id="47" creationId="{FAD9FB75-5E1A-4AE8-99C7-1089F2031C2D}"/>
          </ac:spMkLst>
        </pc:spChg>
        <pc:picChg chg="add del mod ord">
          <ac:chgData name="Marianne Benedek" userId="S::mbenedek@aurora.edu::3df88170-7657-4df1-a9a8-02a91c9ff31d" providerId="AD" clId="Web-{B3543CFA-B1F9-9AA3-2EEA-357BC5C2E6CE}" dt="2021-02-12T12:26:06.758" v="630"/>
          <ac:picMkLst>
            <pc:docMk/>
            <pc:sldMk cId="1261568433" sldId="545"/>
            <ac:picMk id="5" creationId="{CCEDA916-B439-4BE3-8D6A-5150F475F2E0}"/>
          </ac:picMkLst>
        </pc:picChg>
        <pc:picChg chg="add mod ord">
          <ac:chgData name="Marianne Benedek" userId="S::mbenedek@aurora.edu::3df88170-7657-4df1-a9a8-02a91c9ff31d" providerId="AD" clId="Web-{B3543CFA-B1F9-9AA3-2EEA-357BC5C2E6CE}" dt="2021-02-12T12:26:52.164" v="635"/>
          <ac:picMkLst>
            <pc:docMk/>
            <pc:sldMk cId="1261568433" sldId="545"/>
            <ac:picMk id="8" creationId="{8D3AFF1C-F85A-4146-8592-93BFE0C29744}"/>
          </ac:picMkLst>
        </pc:picChg>
        <pc:cxnChg chg="add">
          <ac:chgData name="Marianne Benedek" userId="S::mbenedek@aurora.edu::3df88170-7657-4df1-a9a8-02a91c9ff31d" providerId="AD" clId="Web-{B3543CFA-B1F9-9AA3-2EEA-357BC5C2E6CE}" dt="2021-02-12T12:26:52.164" v="635"/>
          <ac:cxnSpMkLst>
            <pc:docMk/>
            <pc:sldMk cId="1261568433" sldId="545"/>
            <ac:cxnSpMk id="45" creationId="{E79B4DA2-E806-489F-80F1-ADC1F33388B0}"/>
          </ac:cxnSpMkLst>
        </pc:cxnChg>
        <pc:cxnChg chg="add del">
          <ac:chgData name="Marianne Benedek" userId="S::mbenedek@aurora.edu::3df88170-7657-4df1-a9a8-02a91c9ff31d" providerId="AD" clId="Web-{B3543CFA-B1F9-9AA3-2EEA-357BC5C2E6CE}" dt="2021-02-12T12:26:03.773" v="629"/>
          <ac:cxnSpMkLst>
            <pc:docMk/>
            <pc:sldMk cId="1261568433" sldId="545"/>
            <ac:cxnSpMk id="49" creationId="{85BD3C60-BA10-42C4-9F11-282AEE6A2F54}"/>
          </ac:cxnSpMkLst>
        </pc:cxnChg>
      </pc:sldChg>
      <pc:sldChg chg="modSp">
        <pc:chgData name="Marianne Benedek" userId="S::mbenedek@aurora.edu::3df88170-7657-4df1-a9a8-02a91c9ff31d" providerId="AD" clId="Web-{B3543CFA-B1F9-9AA3-2EEA-357BC5C2E6CE}" dt="2021-02-12T12:19:18.820" v="617" actId="20577"/>
        <pc:sldMkLst>
          <pc:docMk/>
          <pc:sldMk cId="3516617541" sldId="547"/>
        </pc:sldMkLst>
        <pc:spChg chg="mod">
          <ac:chgData name="Marianne Benedek" userId="S::mbenedek@aurora.edu::3df88170-7657-4df1-a9a8-02a91c9ff31d" providerId="AD" clId="Web-{B3543CFA-B1F9-9AA3-2EEA-357BC5C2E6CE}" dt="2021-02-12T12:17:53.539" v="613" actId="20577"/>
          <ac:spMkLst>
            <pc:docMk/>
            <pc:sldMk cId="3516617541" sldId="547"/>
            <ac:spMk id="2" creationId="{AE9E04BF-2C74-4639-980E-C76811FF7539}"/>
          </ac:spMkLst>
        </pc:spChg>
        <pc:spChg chg="mod">
          <ac:chgData name="Marianne Benedek" userId="S::mbenedek@aurora.edu::3df88170-7657-4df1-a9a8-02a91c9ff31d" providerId="AD" clId="Web-{B3543CFA-B1F9-9AA3-2EEA-357BC5C2E6CE}" dt="2021-02-12T12:19:18.820" v="617" actId="20577"/>
          <ac:spMkLst>
            <pc:docMk/>
            <pc:sldMk cId="3516617541" sldId="547"/>
            <ac:spMk id="3" creationId="{A5200538-9394-4095-90D9-C567C1A69CDF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29:11.336" v="651" actId="20577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B3543CFA-B1F9-9AA3-2EEA-357BC5C2E6CE}" dt="2021-02-12T12:29:11.336" v="651" actId="20577"/>
          <ac:spMkLst>
            <pc:docMk/>
            <pc:sldMk cId="3148233618" sldId="548"/>
            <ac:spMk id="3" creationId="{0EB58F10-C50F-4CCD-B8FD-BD37308110F5}"/>
          </ac:spMkLst>
        </pc:spChg>
      </pc:sldChg>
      <pc:sldChg chg="delSp modSp">
        <pc:chgData name="Marianne Benedek" userId="S::mbenedek@aurora.edu::3df88170-7657-4df1-a9a8-02a91c9ff31d" providerId="AD" clId="Web-{B3543CFA-B1F9-9AA3-2EEA-357BC5C2E6CE}" dt="2021-02-12T11:53:12.289" v="321" actId="20577"/>
        <pc:sldMkLst>
          <pc:docMk/>
          <pc:sldMk cId="3263888136" sldId="549"/>
        </pc:sldMkLst>
        <pc:spChg chg="mod">
          <ac:chgData name="Marianne Benedek" userId="S::mbenedek@aurora.edu::3df88170-7657-4df1-a9a8-02a91c9ff31d" providerId="AD" clId="Web-{B3543CFA-B1F9-9AA3-2EEA-357BC5C2E6CE}" dt="2021-02-12T11:52:28.227" v="307"/>
          <ac:spMkLst>
            <pc:docMk/>
            <pc:sldMk cId="3263888136" sldId="549"/>
            <ac:spMk id="2" creationId="{CB33062C-F2E2-4E5B-9466-351EE5DDFC5E}"/>
          </ac:spMkLst>
        </pc:spChg>
        <pc:spChg chg="del">
          <ac:chgData name="Marianne Benedek" userId="S::mbenedek@aurora.edu::3df88170-7657-4df1-a9a8-02a91c9ff31d" providerId="AD" clId="Web-{B3543CFA-B1F9-9AA3-2EEA-357BC5C2E6CE}" dt="2021-02-12T11:52:28.227" v="307"/>
          <ac:spMkLst>
            <pc:docMk/>
            <pc:sldMk cId="3263888136" sldId="549"/>
            <ac:spMk id="32" creationId="{FC695245-44E3-4A14-900A-D06036644A4E}"/>
          </ac:spMkLst>
        </pc:spChg>
        <pc:graphicFrameChg chg="mod modGraphic">
          <ac:chgData name="Marianne Benedek" userId="S::mbenedek@aurora.edu::3df88170-7657-4df1-a9a8-02a91c9ff31d" providerId="AD" clId="Web-{B3543CFA-B1F9-9AA3-2EEA-357BC5C2E6CE}" dt="2021-02-12T11:53:12.289" v="321" actId="20577"/>
          <ac:graphicFrameMkLst>
            <pc:docMk/>
            <pc:sldMk cId="3263888136" sldId="549"/>
            <ac:graphicFrameMk id="28" creationId="{93D8ED9B-865A-4CD6-85D2-B4BC617BE3F8}"/>
          </ac:graphicFrameMkLst>
        </pc:graphicFrameChg>
      </pc:sldChg>
      <pc:sldChg chg="addSp delSp modSp">
        <pc:chgData name="Marianne Benedek" userId="S::mbenedek@aurora.edu::3df88170-7657-4df1-a9a8-02a91c9ff31d" providerId="AD" clId="Web-{B3543CFA-B1F9-9AA3-2EEA-357BC5C2E6CE}" dt="2021-02-12T11:48:48.461" v="169" actId="20577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B3543CFA-B1F9-9AA3-2EEA-357BC5C2E6CE}" dt="2021-02-12T11:48:48.461" v="169" actId="20577"/>
          <ac:spMkLst>
            <pc:docMk/>
            <pc:sldMk cId="3681735970" sldId="551"/>
            <ac:spMk id="3" creationId="{231647D5-C047-4434-A775-AC8C82EE7B9F}"/>
          </ac:spMkLst>
        </pc:spChg>
        <pc:spChg chg="mod">
          <ac:chgData name="Marianne Benedek" userId="S::mbenedek@aurora.edu::3df88170-7657-4df1-a9a8-02a91c9ff31d" providerId="AD" clId="Web-{B3543CFA-B1F9-9AA3-2EEA-357BC5C2E6CE}" dt="2021-02-12T11:48:36.493" v="167"/>
          <ac:spMkLst>
            <pc:docMk/>
            <pc:sldMk cId="3681735970" sldId="551"/>
            <ac:spMk id="4" creationId="{864E8AFD-0EB1-47E6-93CA-75F7A412821F}"/>
          </ac:spMkLst>
        </pc:spChg>
        <pc:spChg chg="del">
          <ac:chgData name="Marianne Benedek" userId="S::mbenedek@aurora.edu::3df88170-7657-4df1-a9a8-02a91c9ff31d" providerId="AD" clId="Web-{B3543CFA-B1F9-9AA3-2EEA-357BC5C2E6CE}" dt="2021-02-12T11:48:36.493" v="167"/>
          <ac:spMkLst>
            <pc:docMk/>
            <pc:sldMk cId="3681735970" sldId="551"/>
            <ac:spMk id="49" creationId="{77D7B666-D5E6-48CE-B26A-FB5E5C34AF90}"/>
          </ac:spMkLst>
        </pc:spChg>
        <pc:spChg chg="del">
          <ac:chgData name="Marianne Benedek" userId="S::mbenedek@aurora.edu::3df88170-7657-4df1-a9a8-02a91c9ff31d" providerId="AD" clId="Web-{B3543CFA-B1F9-9AA3-2EEA-357BC5C2E6CE}" dt="2021-02-12T11:48:36.493" v="167"/>
          <ac:spMkLst>
            <pc:docMk/>
            <pc:sldMk cId="3681735970" sldId="551"/>
            <ac:spMk id="51" creationId="{F6EE670A-A41A-44AD-BC1C-2090365EB5B3}"/>
          </ac:spMkLst>
        </pc:spChg>
        <pc:spChg chg="add">
          <ac:chgData name="Marianne Benedek" userId="S::mbenedek@aurora.edu::3df88170-7657-4df1-a9a8-02a91c9ff31d" providerId="AD" clId="Web-{B3543CFA-B1F9-9AA3-2EEA-357BC5C2E6CE}" dt="2021-02-12T11:48:36.493" v="167"/>
          <ac:spMkLst>
            <pc:docMk/>
            <pc:sldMk cId="3681735970" sldId="551"/>
            <ac:spMk id="56" creationId="{77D7B666-D5E6-48CE-B26A-FB5E5C34AF90}"/>
          </ac:spMkLst>
        </pc:spChg>
        <pc:spChg chg="add">
          <ac:chgData name="Marianne Benedek" userId="S::mbenedek@aurora.edu::3df88170-7657-4df1-a9a8-02a91c9ff31d" providerId="AD" clId="Web-{B3543CFA-B1F9-9AA3-2EEA-357BC5C2E6CE}" dt="2021-02-12T11:48:36.493" v="167"/>
          <ac:spMkLst>
            <pc:docMk/>
            <pc:sldMk cId="3681735970" sldId="551"/>
            <ac:spMk id="58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12:05.773" v="606" actId="20577"/>
        <pc:sldMkLst>
          <pc:docMk/>
          <pc:sldMk cId="3755105040" sldId="563"/>
        </pc:sldMkLst>
        <pc:spChg chg="mod">
          <ac:chgData name="Marianne Benedek" userId="S::mbenedek@aurora.edu::3df88170-7657-4df1-a9a8-02a91c9ff31d" providerId="AD" clId="Web-{B3543CFA-B1F9-9AA3-2EEA-357BC5C2E6CE}" dt="2021-02-12T12:12:05.773" v="606" actId="20577"/>
          <ac:spMkLst>
            <pc:docMk/>
            <pc:sldMk cId="3755105040" sldId="563"/>
            <ac:spMk id="3" creationId="{2148A964-8AE0-41B5-9572-62C0C9FB739D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2:28:18.836" v="643" actId="20577"/>
        <pc:sldMkLst>
          <pc:docMk/>
          <pc:sldMk cId="3007460601" sldId="573"/>
        </pc:sldMkLst>
        <pc:spChg chg="mod">
          <ac:chgData name="Marianne Benedek" userId="S::mbenedek@aurora.edu::3df88170-7657-4df1-a9a8-02a91c9ff31d" providerId="AD" clId="Web-{B3543CFA-B1F9-9AA3-2EEA-357BC5C2E6CE}" dt="2021-02-12T12:28:18.836" v="643" actId="20577"/>
          <ac:spMkLst>
            <pc:docMk/>
            <pc:sldMk cId="3007460601" sldId="573"/>
            <ac:spMk id="3" creationId="{0EB58F10-C50F-4CCD-B8FD-BD37308110F5}"/>
          </ac:spMkLst>
        </pc:spChg>
      </pc:sldChg>
      <pc:sldChg chg="addSp modSp">
        <pc:chgData name="Marianne Benedek" userId="S::mbenedek@aurora.edu::3df88170-7657-4df1-a9a8-02a91c9ff31d" providerId="AD" clId="Web-{B3543CFA-B1F9-9AA3-2EEA-357BC5C2E6CE}" dt="2021-02-12T11:45:17.649" v="93" actId="20577"/>
        <pc:sldMkLst>
          <pc:docMk/>
          <pc:sldMk cId="3292102478" sldId="575"/>
        </pc:sldMkLst>
        <pc:spChg chg="mod">
          <ac:chgData name="Marianne Benedek" userId="S::mbenedek@aurora.edu::3df88170-7657-4df1-a9a8-02a91c9ff31d" providerId="AD" clId="Web-{B3543CFA-B1F9-9AA3-2EEA-357BC5C2E6CE}" dt="2021-02-12T11:45:17.649" v="93" actId="20577"/>
          <ac:spMkLst>
            <pc:docMk/>
            <pc:sldMk cId="3292102478" sldId="575"/>
            <ac:spMk id="2" creationId="{31D7185D-72B0-4C6B-91A5-178F663E3FAC}"/>
          </ac:spMkLst>
        </pc:spChg>
        <pc:spChg chg="mod">
          <ac:chgData name="Marianne Benedek" userId="S::mbenedek@aurora.edu::3df88170-7657-4df1-a9a8-02a91c9ff31d" providerId="AD" clId="Web-{B3543CFA-B1F9-9AA3-2EEA-357BC5C2E6CE}" dt="2021-02-12T11:44:28.415" v="88" actId="20577"/>
          <ac:spMkLst>
            <pc:docMk/>
            <pc:sldMk cId="3292102478" sldId="575"/>
            <ac:spMk id="3" creationId="{17E31063-CA3F-4864-A01F-79540FCD895F}"/>
          </ac:spMkLst>
        </pc:spChg>
        <pc:spChg chg="add mod">
          <ac:chgData name="Marianne Benedek" userId="S::mbenedek@aurora.edu::3df88170-7657-4df1-a9a8-02a91c9ff31d" providerId="AD" clId="Web-{B3543CFA-B1F9-9AA3-2EEA-357BC5C2E6CE}" dt="2021-02-12T11:44:33.368" v="92"/>
          <ac:spMkLst>
            <pc:docMk/>
            <pc:sldMk cId="3292102478" sldId="575"/>
            <ac:spMk id="4" creationId="{6444511E-6431-404D-9782-BCEF13561DB0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1:55:25.664" v="346" actId="14100"/>
        <pc:sldMkLst>
          <pc:docMk/>
          <pc:sldMk cId="2431738103" sldId="576"/>
        </pc:sldMkLst>
        <pc:spChg chg="mod">
          <ac:chgData name="Marianne Benedek" userId="S::mbenedek@aurora.edu::3df88170-7657-4df1-a9a8-02a91c9ff31d" providerId="AD" clId="Web-{B3543CFA-B1F9-9AA3-2EEA-357BC5C2E6CE}" dt="2021-02-12T11:55:25.664" v="346" actId="14100"/>
          <ac:spMkLst>
            <pc:docMk/>
            <pc:sldMk cId="2431738103" sldId="576"/>
            <ac:spMk id="3" creationId="{26E705E3-DA14-437C-A088-6BFDC94AC693}"/>
          </ac:spMkLst>
        </pc:spChg>
      </pc:sldChg>
      <pc:sldChg chg="addSp delSp modSp">
        <pc:chgData name="Marianne Benedek" userId="S::mbenedek@aurora.edu::3df88170-7657-4df1-a9a8-02a91c9ff31d" providerId="AD" clId="Web-{B3543CFA-B1F9-9AA3-2EEA-357BC5C2E6CE}" dt="2021-02-12T11:52:08.758" v="306"/>
        <pc:sldMkLst>
          <pc:docMk/>
          <pc:sldMk cId="648646024" sldId="577"/>
        </pc:sldMkLst>
        <pc:spChg chg="mod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22" creationId="{39E4C68A-A4A9-48A4-9FF2-D2896B1EA01F}"/>
          </ac:spMkLst>
        </pc:spChg>
        <pc:spChg chg="del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24" creationId="{E2B9AEA5-52CB-49A6-AF8A-33502F291B91}"/>
          </ac:spMkLst>
        </pc:spChg>
        <pc:spChg chg="add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29" creationId="{DAA7C513-277B-4325-9779-116946C0D319}"/>
          </ac:spMkLst>
        </pc:spChg>
        <pc:spChg chg="add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31" creationId="{A20F6923-DC2F-4143-ACA0-519D0FE6C7E7}"/>
          </ac:spMkLst>
        </pc:spChg>
        <pc:spChg chg="add">
          <ac:chgData name="Marianne Benedek" userId="S::mbenedek@aurora.edu::3df88170-7657-4df1-a9a8-02a91c9ff31d" providerId="AD" clId="Web-{B3543CFA-B1F9-9AA3-2EEA-357BC5C2E6CE}" dt="2021-02-12T11:52:08.758" v="306"/>
          <ac:spMkLst>
            <pc:docMk/>
            <pc:sldMk cId="648646024" sldId="577"/>
            <ac:spMk id="33" creationId="{8319B32C-704E-4A0B-BD7B-186B70511A5B}"/>
          </ac:spMkLst>
        </pc:spChg>
      </pc:sldChg>
      <pc:sldChg chg="modSp">
        <pc:chgData name="Marianne Benedek" userId="S::mbenedek@aurora.edu::3df88170-7657-4df1-a9a8-02a91c9ff31d" providerId="AD" clId="Web-{B3543CFA-B1F9-9AA3-2EEA-357BC5C2E6CE}" dt="2021-02-12T11:54:54.758" v="343" actId="20577"/>
        <pc:sldMkLst>
          <pc:docMk/>
          <pc:sldMk cId="2800515774" sldId="590"/>
        </pc:sldMkLst>
        <pc:spChg chg="mod">
          <ac:chgData name="Marianne Benedek" userId="S::mbenedek@aurora.edu::3df88170-7657-4df1-a9a8-02a91c9ff31d" providerId="AD" clId="Web-{B3543CFA-B1F9-9AA3-2EEA-357BC5C2E6CE}" dt="2021-02-12T11:54:54.758" v="343" actId="20577"/>
          <ac:spMkLst>
            <pc:docMk/>
            <pc:sldMk cId="2800515774" sldId="590"/>
            <ac:spMk id="3" creationId="{0C2D7ECD-A33A-4756-ABFD-DCD477674D84}"/>
          </ac:spMkLst>
        </pc:spChg>
      </pc:sldChg>
    </pc:docChg>
  </pc:docChgLst>
  <pc:docChgLst>
    <pc:chgData name="Marianne Benedek" userId="S::mbenedek@aurora.edu::3df88170-7657-4df1-a9a8-02a91c9ff31d" providerId="AD" clId="Web-{67193528-22B5-1C23-7BBA-CB817CF25F89}"/>
    <pc:docChg chg="addSld modSld sldOrd">
      <pc:chgData name="Marianne Benedek" userId="S::mbenedek@aurora.edu::3df88170-7657-4df1-a9a8-02a91c9ff31d" providerId="AD" clId="Web-{67193528-22B5-1C23-7BBA-CB817CF25F89}" dt="2021-02-07T22:17:05.587" v="715"/>
      <pc:docMkLst>
        <pc:docMk/>
      </pc:docMkLst>
      <pc:sldChg chg="modSp">
        <pc:chgData name="Marianne Benedek" userId="S::mbenedek@aurora.edu::3df88170-7657-4df1-a9a8-02a91c9ff31d" providerId="AD" clId="Web-{67193528-22B5-1C23-7BBA-CB817CF25F89}" dt="2021-02-07T21:16:56.518" v="88" actId="20577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67193528-22B5-1C23-7BBA-CB817CF25F89}" dt="2021-02-07T21:16:56.518" v="88" actId="20577"/>
          <ac:spMkLst>
            <pc:docMk/>
            <pc:sldMk cId="1045034828" sldId="266"/>
            <ac:spMk id="6" creationId="{6874A12F-2D18-4E33-B396-29E6324A1618}"/>
          </ac:spMkLst>
        </pc:spChg>
      </pc:sldChg>
      <pc:sldChg chg="addSp delSp modSp">
        <pc:chgData name="Marianne Benedek" userId="S::mbenedek@aurora.edu::3df88170-7657-4df1-a9a8-02a91c9ff31d" providerId="AD" clId="Web-{67193528-22B5-1C23-7BBA-CB817CF25F89}" dt="2021-02-07T22:08:06.575" v="63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67193528-22B5-1C23-7BBA-CB817CF25F89}" dt="2021-02-07T22:08:06.575" v="637"/>
          <ac:spMkLst>
            <pc:docMk/>
            <pc:sldMk cId="2645726543" sldId="279"/>
            <ac:spMk id="2" creationId="{9497F9DC-160B-489E-962B-9CDEE6CA3A9D}"/>
          </ac:spMkLst>
        </pc:spChg>
        <pc:spChg chg="mod">
          <ac:chgData name="Marianne Benedek" userId="S::mbenedek@aurora.edu::3df88170-7657-4df1-a9a8-02a91c9ff31d" providerId="AD" clId="Web-{67193528-22B5-1C23-7BBA-CB817CF25F89}" dt="2021-02-07T22:08:06.575" v="637"/>
          <ac:spMkLst>
            <pc:docMk/>
            <pc:sldMk cId="2645726543" sldId="279"/>
            <ac:spMk id="3" creationId="{2683BFDE-5BF7-43FE-914A-2F7A586B9F0A}"/>
          </ac:spMkLst>
        </pc:spChg>
        <pc:spChg chg="mod">
          <ac:chgData name="Marianne Benedek" userId="S::mbenedek@aurora.edu::3df88170-7657-4df1-a9a8-02a91c9ff31d" providerId="AD" clId="Web-{67193528-22B5-1C23-7BBA-CB817CF25F89}" dt="2021-02-07T22:08:06.575" v="637"/>
          <ac:spMkLst>
            <pc:docMk/>
            <pc:sldMk cId="2645726543" sldId="279"/>
            <ac:spMk id="6" creationId="{8A398816-5A76-4DFE-A94E-4B41B7BA084B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06.575" v="637"/>
          <ac:spMkLst>
            <pc:docMk/>
            <pc:sldMk cId="2645726543" sldId="279"/>
            <ac:spMk id="11" creationId="{B44D45E3-4DF6-4B95-8451-5D797F94ECEA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03.028" v="635"/>
          <ac:spMkLst>
            <pc:docMk/>
            <pc:sldMk cId="2645726543" sldId="279"/>
            <ac:spMk id="18" creationId="{C51136FD-BBB2-4EB4-A240-3E21EECF7365}"/>
          </ac:spMkLst>
        </pc:spChg>
        <pc:picChg chg="mod">
          <ac:chgData name="Marianne Benedek" userId="S::mbenedek@aurora.edu::3df88170-7657-4df1-a9a8-02a91c9ff31d" providerId="AD" clId="Web-{67193528-22B5-1C23-7BBA-CB817CF25F89}" dt="2021-02-07T22:08:06.575" v="637"/>
          <ac:picMkLst>
            <pc:docMk/>
            <pc:sldMk cId="2645726543" sldId="279"/>
            <ac:picMk id="5" creationId="{B26883C8-1195-49A7-A949-072273C8131B}"/>
          </ac:picMkLst>
        </pc:picChg>
        <pc:cxnChg chg="add del">
          <ac:chgData name="Marianne Benedek" userId="S::mbenedek@aurora.edu::3df88170-7657-4df1-a9a8-02a91c9ff31d" providerId="AD" clId="Web-{67193528-22B5-1C23-7BBA-CB817CF25F89}" dt="2021-02-07T22:08:06.575" v="637"/>
          <ac:cxnSpMkLst>
            <pc:docMk/>
            <pc:sldMk cId="2645726543" sldId="279"/>
            <ac:cxnSpMk id="13" creationId="{68AE05E3-7F45-43EE-A365-CFFF658DEECF}"/>
          </ac:cxnSpMkLst>
        </pc:cxnChg>
        <pc:cxnChg chg="add del">
          <ac:chgData name="Marianne Benedek" userId="S::mbenedek@aurora.edu::3df88170-7657-4df1-a9a8-02a91c9ff31d" providerId="AD" clId="Web-{67193528-22B5-1C23-7BBA-CB817CF25F89}" dt="2021-02-07T22:08:03.028" v="635"/>
          <ac:cxnSpMkLst>
            <pc:docMk/>
            <pc:sldMk cId="2645726543" sldId="279"/>
            <ac:cxnSpMk id="20" creationId="{C6826B28-36B0-4CC1-8EC8-EF9B88B3564A}"/>
          </ac:cxnSpMkLst>
        </pc:cxnChg>
      </pc:sldChg>
      <pc:sldChg chg="ord">
        <pc:chgData name="Marianne Benedek" userId="S::mbenedek@aurora.edu::3df88170-7657-4df1-a9a8-02a91c9ff31d" providerId="AD" clId="Web-{67193528-22B5-1C23-7BBA-CB817CF25F89}" dt="2021-02-07T21:18:49.283" v="94"/>
        <pc:sldMkLst>
          <pc:docMk/>
          <pc:sldMk cId="474347110" sldId="281"/>
        </pc:sldMkLst>
      </pc:sldChg>
      <pc:sldChg chg="ord">
        <pc:chgData name="Marianne Benedek" userId="S::mbenedek@aurora.edu::3df88170-7657-4df1-a9a8-02a91c9ff31d" providerId="AD" clId="Web-{67193528-22B5-1C23-7BBA-CB817CF25F89}" dt="2021-02-07T21:20:19.407" v="98"/>
        <pc:sldMkLst>
          <pc:docMk/>
          <pc:sldMk cId="3419166643" sldId="452"/>
        </pc:sldMkLst>
      </pc:sldChg>
      <pc:sldChg chg="ord">
        <pc:chgData name="Marianne Benedek" userId="S::mbenedek@aurora.edu::3df88170-7657-4df1-a9a8-02a91c9ff31d" providerId="AD" clId="Web-{67193528-22B5-1C23-7BBA-CB817CF25F89}" dt="2021-02-07T21:20:10.532" v="97"/>
        <pc:sldMkLst>
          <pc:docMk/>
          <pc:sldMk cId="2416588393" sldId="454"/>
        </pc:sldMkLst>
      </pc:sldChg>
      <pc:sldChg chg="ord">
        <pc:chgData name="Marianne Benedek" userId="S::mbenedek@aurora.edu::3df88170-7657-4df1-a9a8-02a91c9ff31d" providerId="AD" clId="Web-{67193528-22B5-1C23-7BBA-CB817CF25F89}" dt="2021-02-07T21:18:37.330" v="93"/>
        <pc:sldMkLst>
          <pc:docMk/>
          <pc:sldMk cId="843654132" sldId="484"/>
        </pc:sldMkLst>
      </pc:sldChg>
      <pc:sldChg chg="ord">
        <pc:chgData name="Marianne Benedek" userId="S::mbenedek@aurora.edu::3df88170-7657-4df1-a9a8-02a91c9ff31d" providerId="AD" clId="Web-{67193528-22B5-1C23-7BBA-CB817CF25F89}" dt="2021-02-07T21:19:21.142" v="96"/>
        <pc:sldMkLst>
          <pc:docMk/>
          <pc:sldMk cId="1303170226" sldId="490"/>
        </pc:sldMkLst>
      </pc:sldChg>
      <pc:sldChg chg="ord">
        <pc:chgData name="Marianne Benedek" userId="S::mbenedek@aurora.edu::3df88170-7657-4df1-a9a8-02a91c9ff31d" providerId="AD" clId="Web-{67193528-22B5-1C23-7BBA-CB817CF25F89}" dt="2021-02-07T21:19:13.705" v="95"/>
        <pc:sldMkLst>
          <pc:docMk/>
          <pc:sldMk cId="2026189117" sldId="491"/>
        </pc:sldMkLst>
      </pc:sldChg>
      <pc:sldChg chg="addSp delSp modSp ord">
        <pc:chgData name="Marianne Benedek" userId="S::mbenedek@aurora.edu::3df88170-7657-4df1-a9a8-02a91c9ff31d" providerId="AD" clId="Web-{67193528-22B5-1C23-7BBA-CB817CF25F89}" dt="2021-02-07T22:08:16.575" v="639"/>
        <pc:sldMkLst>
          <pc:docMk/>
          <pc:sldMk cId="3459548490" sldId="497"/>
        </pc:sldMkLst>
        <pc:spChg chg="mod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5" creationId="{EEE365EA-F832-4A9F-95B0-7CDCC7503019}"/>
          </ac:spMkLst>
        </pc:spChg>
        <pc:spChg chg="mod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6" creationId="{08FF6EC5-6C76-40EE-B6BE-538A6C197658}"/>
          </ac:spMkLst>
        </pc:spChg>
        <pc:spChg chg="del">
          <ac:chgData name="Marianne Benedek" userId="S::mbenedek@aurora.edu::3df88170-7657-4df1-a9a8-02a91c9ff31d" providerId="AD" clId="Web-{67193528-22B5-1C23-7BBA-CB817CF25F89}" dt="2021-02-07T22:06:15.029" v="629"/>
          <ac:spMkLst>
            <pc:docMk/>
            <pc:sldMk cId="3459548490" sldId="497"/>
            <ac:spMk id="18" creationId="{77D7B666-D5E6-48CE-B26A-FB5E5C34AF90}"/>
          </ac:spMkLst>
        </pc:spChg>
        <pc:spChg chg="del">
          <ac:chgData name="Marianne Benedek" userId="S::mbenedek@aurora.edu::3df88170-7657-4df1-a9a8-02a91c9ff31d" providerId="AD" clId="Web-{67193528-22B5-1C23-7BBA-CB817CF25F89}" dt="2021-02-07T22:06:15.029" v="629"/>
          <ac:spMkLst>
            <pc:docMk/>
            <pc:sldMk cId="3459548490" sldId="497"/>
            <ac:spMk id="20" creationId="{F6EE670A-A41A-44AD-BC1C-2090365EB5B3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22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23" creationId="{F6EE670A-A41A-44AD-BC1C-2090365EB5B3}"/>
          </ac:spMkLst>
        </pc:spChg>
        <pc:spChg chg="add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26" creationId="{39E4C68A-A4A9-48A4-9FF2-D2896B1EA01F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07.513" v="638"/>
          <ac:spMkLst>
            <pc:docMk/>
            <pc:sldMk cId="3459548490" sldId="497"/>
            <ac:spMk id="28" creationId="{39E4C68A-A4A9-48A4-9FF2-D2896B1EA01F}"/>
          </ac:spMkLst>
        </pc:spChg>
        <pc:spChg chg="add">
          <ac:chgData name="Marianne Benedek" userId="S::mbenedek@aurora.edu::3df88170-7657-4df1-a9a8-02a91c9ff31d" providerId="AD" clId="Web-{67193528-22B5-1C23-7BBA-CB817CF25F89}" dt="2021-02-07T22:08:16.575" v="639"/>
          <ac:spMkLst>
            <pc:docMk/>
            <pc:sldMk cId="3459548490" sldId="497"/>
            <ac:spMk id="29" creationId="{E2B9AEA5-52CB-49A6-AF8A-33502F291B91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8:07.513" v="638"/>
          <ac:spMkLst>
            <pc:docMk/>
            <pc:sldMk cId="3459548490" sldId="497"/>
            <ac:spMk id="30" creationId="{E2B9AEA5-52CB-49A6-AF8A-33502F291B91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18:05.611" v="90" actId="20577"/>
        <pc:sldMkLst>
          <pc:docMk/>
          <pc:sldMk cId="3313129596" sldId="506"/>
        </pc:sldMkLst>
        <pc:spChg chg="mod">
          <ac:chgData name="Marianne Benedek" userId="S::mbenedek@aurora.edu::3df88170-7657-4df1-a9a8-02a91c9ff31d" providerId="AD" clId="Web-{67193528-22B5-1C23-7BBA-CB817CF25F89}" dt="2021-02-07T21:18:05.611" v="90" actId="20577"/>
          <ac:spMkLst>
            <pc:docMk/>
            <pc:sldMk cId="3313129596" sldId="506"/>
            <ac:spMk id="3" creationId="{F9288DAB-FC5E-4F66-B24E-5455606C46E3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34:23.980" v="241" actId="20577"/>
        <pc:sldMkLst>
          <pc:docMk/>
          <pc:sldMk cId="4243183966" sldId="515"/>
        </pc:sldMkLst>
        <pc:spChg chg="mod">
          <ac:chgData name="Marianne Benedek" userId="S::mbenedek@aurora.edu::3df88170-7657-4df1-a9a8-02a91c9ff31d" providerId="AD" clId="Web-{67193528-22B5-1C23-7BBA-CB817CF25F89}" dt="2021-02-07T21:34:23.980" v="241" actId="20577"/>
          <ac:spMkLst>
            <pc:docMk/>
            <pc:sldMk cId="4243183966" sldId="515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2:14:16.510" v="666" actId="20577"/>
        <pc:sldMkLst>
          <pc:docMk/>
          <pc:sldMk cId="2751393827" sldId="517"/>
        </pc:sldMkLst>
        <pc:spChg chg="mod">
          <ac:chgData name="Marianne Benedek" userId="S::mbenedek@aurora.edu::3df88170-7657-4df1-a9a8-02a91c9ff31d" providerId="AD" clId="Web-{67193528-22B5-1C23-7BBA-CB817CF25F89}" dt="2021-02-07T22:14:16.510" v="666" actId="20577"/>
          <ac:spMkLst>
            <pc:docMk/>
            <pc:sldMk cId="2751393827" sldId="517"/>
            <ac:spMk id="3" creationId="{06C1870C-0445-4E61-A53D-D27789530464}"/>
          </ac:spMkLst>
        </pc:spChg>
      </pc:sldChg>
      <pc:sldChg chg="addSp delSp modSp">
        <pc:chgData name="Marianne Benedek" userId="S::mbenedek@aurora.edu::3df88170-7657-4df1-a9a8-02a91c9ff31d" providerId="AD" clId="Web-{67193528-22B5-1C23-7BBA-CB817CF25F89}" dt="2021-02-07T21:45:44.991" v="468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67193528-22B5-1C23-7BBA-CB817CF25F89}" dt="2021-02-07T21:45:44.991" v="468"/>
          <ac:spMkLst>
            <pc:docMk/>
            <pc:sldMk cId="185377408" sldId="518"/>
            <ac:spMk id="3" creationId="{0EB58F10-C50F-4CCD-B8FD-BD37308110F5}"/>
          </ac:spMkLst>
        </pc:spChg>
        <pc:spChg chg="del">
          <ac:chgData name="Marianne Benedek" userId="S::mbenedek@aurora.edu::3df88170-7657-4df1-a9a8-02a91c9ff31d" providerId="AD" clId="Web-{67193528-22B5-1C23-7BBA-CB817CF25F89}" dt="2021-02-07T21:45:23.788" v="465"/>
          <ac:spMkLst>
            <pc:docMk/>
            <pc:sldMk cId="185377408" sldId="518"/>
            <ac:spMk id="44" creationId="{77D7B666-D5E6-48CE-B26A-FB5E5C34AF90}"/>
          </ac:spMkLst>
        </pc:spChg>
        <pc:spChg chg="del">
          <ac:chgData name="Marianne Benedek" userId="S::mbenedek@aurora.edu::3df88170-7657-4df1-a9a8-02a91c9ff31d" providerId="AD" clId="Web-{67193528-22B5-1C23-7BBA-CB817CF25F89}" dt="2021-02-07T21:45:23.788" v="465"/>
          <ac:spMkLst>
            <pc:docMk/>
            <pc:sldMk cId="185377408" sldId="518"/>
            <ac:spMk id="46" creationId="{F6EE670A-A41A-44AD-BC1C-2090365EB5B3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45:44.991" v="468"/>
          <ac:spMkLst>
            <pc:docMk/>
            <pc:sldMk cId="185377408" sldId="518"/>
            <ac:spMk id="51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45:44.991" v="468"/>
          <ac:spMkLst>
            <pc:docMk/>
            <pc:sldMk cId="185377408" sldId="518"/>
            <ac:spMk id="53" creationId="{F6EE670A-A41A-44AD-BC1C-2090365EB5B3}"/>
          </ac:spMkLst>
        </pc:spChg>
        <pc:spChg chg="add">
          <ac:chgData name="Marianne Benedek" userId="S::mbenedek@aurora.edu::3df88170-7657-4df1-a9a8-02a91c9ff31d" providerId="AD" clId="Web-{67193528-22B5-1C23-7BBA-CB817CF25F89}" dt="2021-02-07T21:45:44.991" v="468"/>
          <ac:spMkLst>
            <pc:docMk/>
            <pc:sldMk cId="185377408" sldId="518"/>
            <ac:spMk id="58" creationId="{77D7B666-D5E6-48CE-B26A-FB5E5C34AF90}"/>
          </ac:spMkLst>
        </pc:spChg>
        <pc:spChg chg="add">
          <ac:chgData name="Marianne Benedek" userId="S::mbenedek@aurora.edu::3df88170-7657-4df1-a9a8-02a91c9ff31d" providerId="AD" clId="Web-{67193528-22B5-1C23-7BBA-CB817CF25F89}" dt="2021-02-07T21:45:44.991" v="468"/>
          <ac:spMkLst>
            <pc:docMk/>
            <pc:sldMk cId="185377408" sldId="518"/>
            <ac:spMk id="60" creationId="{F6EE670A-A41A-44AD-BC1C-2090365EB5B3}"/>
          </ac:spMkLst>
        </pc:spChg>
      </pc:sldChg>
      <pc:sldChg chg="addSp modSp">
        <pc:chgData name="Marianne Benedek" userId="S::mbenedek@aurora.edu::3df88170-7657-4df1-a9a8-02a91c9ff31d" providerId="AD" clId="Web-{67193528-22B5-1C23-7BBA-CB817CF25F89}" dt="2021-02-07T21:36:06.745" v="287"/>
        <pc:sldMkLst>
          <pc:docMk/>
          <pc:sldMk cId="44549444" sldId="520"/>
        </pc:sldMkLst>
        <pc:spChg chg="add mod">
          <ac:chgData name="Marianne Benedek" userId="S::mbenedek@aurora.edu::3df88170-7657-4df1-a9a8-02a91c9ff31d" providerId="AD" clId="Web-{67193528-22B5-1C23-7BBA-CB817CF25F89}" dt="2021-02-07T21:36:06.745" v="287"/>
          <ac:spMkLst>
            <pc:docMk/>
            <pc:sldMk cId="44549444" sldId="520"/>
            <ac:spMk id="4" creationId="{101DA38F-8A93-400C-8329-9C1A764D4CE4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37:05.932" v="296" actId="20577"/>
        <pc:sldMkLst>
          <pc:docMk/>
          <pc:sldMk cId="3749643597" sldId="522"/>
        </pc:sldMkLst>
        <pc:spChg chg="mod">
          <ac:chgData name="Marianne Benedek" userId="S::mbenedek@aurora.edu::3df88170-7657-4df1-a9a8-02a91c9ff31d" providerId="AD" clId="Web-{67193528-22B5-1C23-7BBA-CB817CF25F89}" dt="2021-02-07T21:37:05.932" v="296" actId="20577"/>
          <ac:spMkLst>
            <pc:docMk/>
            <pc:sldMk cId="3749643597" sldId="522"/>
            <ac:spMk id="3" creationId="{1B196700-EED6-4AC5-B5A1-FE7460C796C1}"/>
          </ac:spMkLst>
        </pc:spChg>
      </pc:sldChg>
      <pc:sldChg chg="addSp delSp modSp">
        <pc:chgData name="Marianne Benedek" userId="S::mbenedek@aurora.edu::3df88170-7657-4df1-a9a8-02a91c9ff31d" providerId="AD" clId="Web-{67193528-22B5-1C23-7BBA-CB817CF25F89}" dt="2021-02-07T21:40:57.961" v="319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67193528-22B5-1C23-7BBA-CB817CF25F89}" dt="2021-02-07T21:40:57.961" v="319"/>
          <ac:spMkLst>
            <pc:docMk/>
            <pc:sldMk cId="3982211184" sldId="523"/>
            <ac:spMk id="3" creationId="{2683BFDE-5BF7-43FE-914A-2F7A586B9F0A}"/>
          </ac:spMkLst>
        </pc:spChg>
        <pc:spChg chg="del">
          <ac:chgData name="Marianne Benedek" userId="S::mbenedek@aurora.edu::3df88170-7657-4df1-a9a8-02a91c9ff31d" providerId="AD" clId="Web-{67193528-22B5-1C23-7BBA-CB817CF25F89}" dt="2021-02-07T21:40:57.961" v="319"/>
          <ac:spMkLst>
            <pc:docMk/>
            <pc:sldMk cId="3982211184" sldId="523"/>
            <ac:spMk id="15" creationId="{4038CB10-1F5C-4D54-9DF7-12586DE5B007}"/>
          </ac:spMkLst>
        </pc:spChg>
        <pc:spChg chg="del">
          <ac:chgData name="Marianne Benedek" userId="S::mbenedek@aurora.edu::3df88170-7657-4df1-a9a8-02a91c9ff31d" providerId="AD" clId="Web-{67193528-22B5-1C23-7BBA-CB817CF25F89}" dt="2021-02-07T21:40:57.961" v="319"/>
          <ac:spMkLst>
            <pc:docMk/>
            <pc:sldMk cId="3982211184" sldId="523"/>
            <ac:spMk id="16" creationId="{73ED6512-6858-4552-B699-9A97FE9A4EA2}"/>
          </ac:spMkLst>
        </pc:spChg>
        <pc:spChg chg="add">
          <ac:chgData name="Marianne Benedek" userId="S::mbenedek@aurora.edu::3df88170-7657-4df1-a9a8-02a91c9ff31d" providerId="AD" clId="Web-{67193528-22B5-1C23-7BBA-CB817CF25F89}" dt="2021-02-07T21:40:57.961" v="319"/>
          <ac:spMkLst>
            <pc:docMk/>
            <pc:sldMk cId="3982211184" sldId="523"/>
            <ac:spMk id="21" creationId="{4038CB10-1F5C-4D54-9DF7-12586DE5B007}"/>
          </ac:spMkLst>
        </pc:spChg>
        <pc:spChg chg="add">
          <ac:chgData name="Marianne Benedek" userId="S::mbenedek@aurora.edu::3df88170-7657-4df1-a9a8-02a91c9ff31d" providerId="AD" clId="Web-{67193528-22B5-1C23-7BBA-CB817CF25F89}" dt="2021-02-07T21:40:57.961" v="319"/>
          <ac:spMkLst>
            <pc:docMk/>
            <pc:sldMk cId="3982211184" sldId="523"/>
            <ac:spMk id="23" creationId="{73ED6512-6858-4552-B699-9A97FE9A4EA2}"/>
          </ac:spMkLst>
        </pc:spChg>
      </pc:sldChg>
      <pc:sldChg chg="addSp delSp modSp">
        <pc:chgData name="Marianne Benedek" userId="S::mbenedek@aurora.edu::3df88170-7657-4df1-a9a8-02a91c9ff31d" providerId="AD" clId="Web-{67193528-22B5-1C23-7BBA-CB817CF25F89}" dt="2021-02-07T21:54:13.581" v="605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67193528-22B5-1C23-7BBA-CB817CF25F89}" dt="2021-02-07T21:54:13.581" v="605"/>
          <ac:spMkLst>
            <pc:docMk/>
            <pc:sldMk cId="53889501" sldId="525"/>
            <ac:spMk id="3" creationId="{0EB58F10-C50F-4CCD-B8FD-BD37308110F5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4:13.581" v="605"/>
          <ac:spMkLst>
            <pc:docMk/>
            <pc:sldMk cId="53889501" sldId="525"/>
            <ac:spMk id="44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4:13.581" v="605"/>
          <ac:spMkLst>
            <pc:docMk/>
            <pc:sldMk cId="53889501" sldId="525"/>
            <ac:spMk id="46" creationId="{F6EE670A-A41A-44AD-BC1C-2090365EB5B3}"/>
          </ac:spMkLst>
        </pc:spChg>
        <pc:spChg chg="add">
          <ac:chgData name="Marianne Benedek" userId="S::mbenedek@aurora.edu::3df88170-7657-4df1-a9a8-02a91c9ff31d" providerId="AD" clId="Web-{67193528-22B5-1C23-7BBA-CB817CF25F89}" dt="2021-02-07T21:54:13.581" v="605"/>
          <ac:spMkLst>
            <pc:docMk/>
            <pc:sldMk cId="53889501" sldId="525"/>
            <ac:spMk id="48" creationId="{77D7B666-D5E6-48CE-B26A-FB5E5C34AF90}"/>
          </ac:spMkLst>
        </pc:spChg>
        <pc:spChg chg="add">
          <ac:chgData name="Marianne Benedek" userId="S::mbenedek@aurora.edu::3df88170-7657-4df1-a9a8-02a91c9ff31d" providerId="AD" clId="Web-{67193528-22B5-1C23-7BBA-CB817CF25F89}" dt="2021-02-07T21:54:13.581" v="605"/>
          <ac:spMkLst>
            <pc:docMk/>
            <pc:sldMk cId="53889501" sldId="525"/>
            <ac:spMk id="49" creationId="{F6EE670A-A41A-44AD-BC1C-2090365EB5B3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4:11.190" v="604"/>
          <ac:spMkLst>
            <pc:docMk/>
            <pc:sldMk cId="53889501" sldId="525"/>
            <ac:spMk id="51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4:11.190" v="604"/>
          <ac:spMkLst>
            <pc:docMk/>
            <pc:sldMk cId="53889501" sldId="525"/>
            <ac:spMk id="53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19:02:15.169" v="64" actId="20577"/>
        <pc:sldMkLst>
          <pc:docMk/>
          <pc:sldMk cId="3328165554" sldId="532"/>
        </pc:sldMkLst>
        <pc:spChg chg="mod">
          <ac:chgData name="Marianne Benedek" userId="S::mbenedek@aurora.edu::3df88170-7657-4df1-a9a8-02a91c9ff31d" providerId="AD" clId="Web-{67193528-22B5-1C23-7BBA-CB817CF25F89}" dt="2021-02-07T19:02:15.169" v="64" actId="20577"/>
          <ac:spMkLst>
            <pc:docMk/>
            <pc:sldMk cId="3328165554" sldId="532"/>
            <ac:spMk id="57" creationId="{D6207110-10A7-4FC4-B2F5-97FD4BB03677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14:36.878" v="67" actId="20577"/>
        <pc:sldMkLst>
          <pc:docMk/>
          <pc:sldMk cId="748667120" sldId="533"/>
        </pc:sldMkLst>
        <pc:spChg chg="mod">
          <ac:chgData name="Marianne Benedek" userId="S::mbenedek@aurora.edu::3df88170-7657-4df1-a9a8-02a91c9ff31d" providerId="AD" clId="Web-{67193528-22B5-1C23-7BBA-CB817CF25F89}" dt="2021-02-07T21:14:36.878" v="67" actId="20577"/>
          <ac:spMkLst>
            <pc:docMk/>
            <pc:sldMk cId="748667120" sldId="533"/>
            <ac:spMk id="57" creationId="{D6207110-10A7-4FC4-B2F5-97FD4BB03677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16:12.722" v="77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67193528-22B5-1C23-7BBA-CB817CF25F89}" dt="2021-02-07T21:16:12.722" v="77" actId="20577"/>
          <ac:spMkLst>
            <pc:docMk/>
            <pc:sldMk cId="631848933" sldId="539"/>
            <ac:spMk id="3" creationId="{5A56E2BB-2D6A-4023-9EEA-0EA65FFED7EC}"/>
          </ac:spMkLst>
        </pc:spChg>
      </pc:sldChg>
      <pc:sldChg chg="ord">
        <pc:chgData name="Marianne Benedek" userId="S::mbenedek@aurora.edu::3df88170-7657-4df1-a9a8-02a91c9ff31d" providerId="AD" clId="Web-{67193528-22B5-1C23-7BBA-CB817CF25F89}" dt="2021-02-07T21:16:28.706" v="79"/>
        <pc:sldMkLst>
          <pc:docMk/>
          <pc:sldMk cId="1787425669" sldId="540"/>
        </pc:sldMkLst>
      </pc:sldChg>
      <pc:sldChg chg="modSp">
        <pc:chgData name="Marianne Benedek" userId="S::mbenedek@aurora.edu::3df88170-7657-4df1-a9a8-02a91c9ff31d" providerId="AD" clId="Web-{67193528-22B5-1C23-7BBA-CB817CF25F89}" dt="2021-02-07T21:16:23.268" v="78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67193528-22B5-1C23-7BBA-CB817CF25F89}" dt="2021-02-07T21:16:23.268" v="78" actId="20577"/>
          <ac:spMkLst>
            <pc:docMk/>
            <pc:sldMk cId="1633049627" sldId="543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33:12.824" v="239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67193528-22B5-1C23-7BBA-CB817CF25F89}" dt="2021-02-07T21:33:12.824" v="239" actId="20577"/>
          <ac:spMkLst>
            <pc:docMk/>
            <pc:sldMk cId="1361806490" sldId="544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53:34.378" v="593" actId="20577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67193528-22B5-1C23-7BBA-CB817CF25F89}" dt="2021-02-07T21:53:34.378" v="593" actId="20577"/>
          <ac:spMkLst>
            <pc:docMk/>
            <pc:sldMk cId="1261568433" sldId="545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46:32.084" v="481" actId="20577"/>
        <pc:sldMkLst>
          <pc:docMk/>
          <pc:sldMk cId="3516617541" sldId="547"/>
        </pc:sldMkLst>
        <pc:spChg chg="mod">
          <ac:chgData name="Marianne Benedek" userId="S::mbenedek@aurora.edu::3df88170-7657-4df1-a9a8-02a91c9ff31d" providerId="AD" clId="Web-{67193528-22B5-1C23-7BBA-CB817CF25F89}" dt="2021-02-07T21:46:32.084" v="481" actId="20577"/>
          <ac:spMkLst>
            <pc:docMk/>
            <pc:sldMk cId="3516617541" sldId="547"/>
            <ac:spMk id="3" creationId="{A5200538-9394-4095-90D9-C567C1A69CDF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54:34.940" v="613" actId="20577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67193528-22B5-1C23-7BBA-CB817CF25F89}" dt="2021-02-07T21:54:34.940" v="613" actId="20577"/>
          <ac:spMkLst>
            <pc:docMk/>
            <pc:sldMk cId="3148233618" sldId="548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67193528-22B5-1C23-7BBA-CB817CF25F89}" dt="2021-02-07T21:28:37.310" v="106" actId="20577"/>
        <pc:sldMkLst>
          <pc:docMk/>
          <pc:sldMk cId="3590661073" sldId="550"/>
        </pc:sldMkLst>
        <pc:spChg chg="mod">
          <ac:chgData name="Marianne Benedek" userId="S::mbenedek@aurora.edu::3df88170-7657-4df1-a9a8-02a91c9ff31d" providerId="AD" clId="Web-{67193528-22B5-1C23-7BBA-CB817CF25F89}" dt="2021-02-07T21:28:37.310" v="106" actId="20577"/>
          <ac:spMkLst>
            <pc:docMk/>
            <pc:sldMk cId="3590661073" sldId="550"/>
            <ac:spMk id="3" creationId="{231647D5-C047-4434-A775-AC8C82EE7B9F}"/>
          </ac:spMkLst>
        </pc:spChg>
      </pc:sldChg>
      <pc:sldChg chg="modSp add replId">
        <pc:chgData name="Marianne Benedek" userId="S::mbenedek@aurora.edu::3df88170-7657-4df1-a9a8-02a91c9ff31d" providerId="AD" clId="Web-{67193528-22B5-1C23-7BBA-CB817CF25F89}" dt="2021-02-07T21:18:11.221" v="92" actId="20577"/>
        <pc:sldMkLst>
          <pc:docMk/>
          <pc:sldMk cId="1150859694" sldId="552"/>
        </pc:sldMkLst>
        <pc:spChg chg="mod">
          <ac:chgData name="Marianne Benedek" userId="S::mbenedek@aurora.edu::3df88170-7657-4df1-a9a8-02a91c9ff31d" providerId="AD" clId="Web-{67193528-22B5-1C23-7BBA-CB817CF25F89}" dt="2021-02-07T21:18:11.221" v="92" actId="20577"/>
          <ac:spMkLst>
            <pc:docMk/>
            <pc:sldMk cId="1150859694" sldId="552"/>
            <ac:spMk id="3" creationId="{F9288DAB-FC5E-4F66-B24E-5455606C46E3}"/>
          </ac:spMkLst>
        </pc:spChg>
      </pc:sldChg>
      <pc:sldChg chg="addSp delSp modSp add ord replId">
        <pc:chgData name="Marianne Benedek" userId="S::mbenedek@aurora.edu::3df88170-7657-4df1-a9a8-02a91c9ff31d" providerId="AD" clId="Web-{67193528-22B5-1C23-7BBA-CB817CF25F89}" dt="2021-02-07T21:42:59.195" v="425" actId="20577"/>
        <pc:sldMkLst>
          <pc:docMk/>
          <pc:sldMk cId="316587901" sldId="553"/>
        </pc:sldMkLst>
        <pc:spChg chg="mod">
          <ac:chgData name="Marianne Benedek" userId="S::mbenedek@aurora.edu::3df88170-7657-4df1-a9a8-02a91c9ff31d" providerId="AD" clId="Web-{67193528-22B5-1C23-7BBA-CB817CF25F89}" dt="2021-02-07T21:42:59.195" v="425" actId="20577"/>
          <ac:spMkLst>
            <pc:docMk/>
            <pc:sldMk cId="316587901" sldId="553"/>
            <ac:spMk id="3" creationId="{880C93A5-1CA3-43A1-A82D-92C8EEBA4A92}"/>
          </ac:spMkLst>
        </pc:spChg>
        <pc:spChg chg="del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16" creationId="{51CAEDA1-2D9E-4101-B553-8060F59F8ADD}"/>
          </ac:spMkLst>
        </pc:spChg>
        <pc:spChg chg="del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18" creationId="{D8AF0666-DC61-45FB-A7C3-3666814B1A2D}"/>
          </ac:spMkLst>
        </pc:spChg>
        <pc:spChg chg="del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20" creationId="{EF8AA041-5690-47D3-93E9-B8DE194D7235}"/>
          </ac:spMkLst>
        </pc:spChg>
        <pc:spChg chg="del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22" creationId="{592E6D62-9EA0-4821-A9F1-919E480D582A}"/>
          </ac:spMkLst>
        </pc:spChg>
        <pc:spChg chg="del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24" creationId="{939F7F10-4ADB-4678-918B-BC1498630322}"/>
          </ac:spMkLst>
        </pc:spChg>
        <pc:spChg chg="add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29" creationId="{51CAEDA1-2D9E-4101-B553-8060F59F8ADD}"/>
          </ac:spMkLst>
        </pc:spChg>
        <pc:spChg chg="add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31" creationId="{D8AF0666-DC61-45FB-A7C3-3666814B1A2D}"/>
          </ac:spMkLst>
        </pc:spChg>
        <pc:spChg chg="add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33" creationId="{EF8AA041-5690-47D3-93E9-B8DE194D7235}"/>
          </ac:spMkLst>
        </pc:spChg>
        <pc:spChg chg="add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35" creationId="{592E6D62-9EA0-4821-A9F1-919E480D582A}"/>
          </ac:spMkLst>
        </pc:spChg>
        <pc:spChg chg="add">
          <ac:chgData name="Marianne Benedek" userId="S::mbenedek@aurora.edu::3df88170-7657-4df1-a9a8-02a91c9ff31d" providerId="AD" clId="Web-{67193528-22B5-1C23-7BBA-CB817CF25F89}" dt="2021-02-07T21:41:49.227" v="350"/>
          <ac:spMkLst>
            <pc:docMk/>
            <pc:sldMk cId="316587901" sldId="553"/>
            <ac:spMk id="37" creationId="{939F7F10-4ADB-4678-918B-BC1498630322}"/>
          </ac:spMkLst>
        </pc:spChg>
      </pc:sldChg>
      <pc:sldChg chg="addSp delSp modSp add replId">
        <pc:chgData name="Marianne Benedek" userId="S::mbenedek@aurora.edu::3df88170-7657-4df1-a9a8-02a91c9ff31d" providerId="AD" clId="Web-{67193528-22B5-1C23-7BBA-CB817CF25F89}" dt="2021-02-07T21:52:21.801" v="569" actId="20577"/>
        <pc:sldMkLst>
          <pc:docMk/>
          <pc:sldMk cId="66756541" sldId="554"/>
        </pc:sldMkLst>
        <pc:spChg chg="mod">
          <ac:chgData name="Marianne Benedek" userId="S::mbenedek@aurora.edu::3df88170-7657-4df1-a9a8-02a91c9ff31d" providerId="AD" clId="Web-{67193528-22B5-1C23-7BBA-CB817CF25F89}" dt="2021-02-07T21:52:21.801" v="569" actId="20577"/>
          <ac:spMkLst>
            <pc:docMk/>
            <pc:sldMk cId="66756541" sldId="554"/>
            <ac:spMk id="2" creationId="{215EDF35-5164-4DA6-99EA-8EDAE70C8FB9}"/>
          </ac:spMkLst>
        </pc:spChg>
        <pc:spChg chg="mod ord">
          <ac:chgData name="Marianne Benedek" userId="S::mbenedek@aurora.edu::3df88170-7657-4df1-a9a8-02a91c9ff31d" providerId="AD" clId="Web-{67193528-22B5-1C23-7BBA-CB817CF25F89}" dt="2021-02-07T21:52:05.222" v="567"/>
          <ac:spMkLst>
            <pc:docMk/>
            <pc:sldMk cId="66756541" sldId="554"/>
            <ac:spMk id="3" creationId="{DBDA5141-A811-4EE7-9795-886079F52CD8}"/>
          </ac:spMkLst>
        </pc:spChg>
        <pc:spChg chg="add mod">
          <ac:chgData name="Marianne Benedek" userId="S::mbenedek@aurora.edu::3df88170-7657-4df1-a9a8-02a91c9ff31d" providerId="AD" clId="Web-{67193528-22B5-1C23-7BBA-CB817CF25F89}" dt="2021-02-07T21:52:12.144" v="568" actId="20577"/>
          <ac:spMkLst>
            <pc:docMk/>
            <pc:sldMk cId="66756541" sldId="554"/>
            <ac:spMk id="4" creationId="{7368D9BA-4611-44CE-8120-BA4E52BC2C16}"/>
          </ac:spMkLst>
        </pc:spChg>
        <pc:spChg chg="del">
          <ac:chgData name="Marianne Benedek" userId="S::mbenedek@aurora.edu::3df88170-7657-4df1-a9a8-02a91c9ff31d" providerId="AD" clId="Web-{67193528-22B5-1C23-7BBA-CB817CF25F89}" dt="2021-02-07T21:50:21.395" v="485"/>
          <ac:spMkLst>
            <pc:docMk/>
            <pc:sldMk cId="66756541" sldId="554"/>
            <ac:spMk id="72" creationId="{A2A507F1-2EB5-4798-A15F-A7C34A0A6684}"/>
          </ac:spMkLst>
        </pc:spChg>
        <pc:spChg chg="del">
          <ac:chgData name="Marianne Benedek" userId="S::mbenedek@aurora.edu::3df88170-7657-4df1-a9a8-02a91c9ff31d" providerId="AD" clId="Web-{67193528-22B5-1C23-7BBA-CB817CF25F89}" dt="2021-02-07T21:50:21.395" v="485"/>
          <ac:spMkLst>
            <pc:docMk/>
            <pc:sldMk cId="66756541" sldId="554"/>
            <ac:spMk id="76" creationId="{E7CFC73E-3E90-4B19-A7DF-742374539963}"/>
          </ac:spMkLst>
        </pc:spChg>
        <pc:spChg chg="del">
          <ac:chgData name="Marianne Benedek" userId="S::mbenedek@aurora.edu::3df88170-7657-4df1-a9a8-02a91c9ff31d" providerId="AD" clId="Web-{67193528-22B5-1C23-7BBA-CB817CF25F89}" dt="2021-02-07T21:50:21.395" v="485"/>
          <ac:spMkLst>
            <pc:docMk/>
            <pc:sldMk cId="66756541" sldId="554"/>
            <ac:spMk id="78" creationId="{777C5034-4CD2-4D41-9F8C-C90A0B9EA562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0:28.942" v="488"/>
          <ac:spMkLst>
            <pc:docMk/>
            <pc:sldMk cId="66756541" sldId="554"/>
            <ac:spMk id="87" creationId="{31E7C082-5B81-400A-A1DE-7CA9F26ED812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0:28.942" v="488"/>
          <ac:spMkLst>
            <pc:docMk/>
            <pc:sldMk cId="66756541" sldId="554"/>
            <ac:spMk id="91" creationId="{47E47667-8CE3-466C-B745-9411E1CE3CF1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0:28.942" v="488"/>
          <ac:spMkLst>
            <pc:docMk/>
            <pc:sldMk cId="66756541" sldId="554"/>
            <ac:spMk id="93" creationId="{BDF44D33-97EB-4277-B538-B458E3FD16CC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0:28.942" v="488"/>
          <ac:spMkLst>
            <pc:docMk/>
            <pc:sldMk cId="66756541" sldId="554"/>
            <ac:spMk id="97" creationId="{19D0A23D-BBDB-4BEA-8515-A7D0DF9B3086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2:05.222" v="567"/>
          <ac:spMkLst>
            <pc:docMk/>
            <pc:sldMk cId="66756541" sldId="554"/>
            <ac:spMk id="104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1:52:05.222" v="567"/>
          <ac:spMkLst>
            <pc:docMk/>
            <pc:sldMk cId="66756541" sldId="554"/>
            <ac:spMk id="106" creationId="{F6EE670A-A41A-44AD-BC1C-2090365EB5B3}"/>
          </ac:spMkLst>
        </pc:spChg>
        <pc:picChg chg="del">
          <ac:chgData name="Marianne Benedek" userId="S::mbenedek@aurora.edu::3df88170-7657-4df1-a9a8-02a91c9ff31d" providerId="AD" clId="Web-{67193528-22B5-1C23-7BBA-CB817CF25F89}" dt="2021-02-07T21:50:17.598" v="483"/>
          <ac:picMkLst>
            <pc:docMk/>
            <pc:sldMk cId="66756541" sldId="554"/>
            <ac:picMk id="5" creationId="{106802AD-FF8D-47CC-9722-070B3CEBA5CC}"/>
          </ac:picMkLst>
        </pc:picChg>
        <pc:picChg chg="del">
          <ac:chgData name="Marianne Benedek" userId="S::mbenedek@aurora.edu::3df88170-7657-4df1-a9a8-02a91c9ff31d" providerId="AD" clId="Web-{67193528-22B5-1C23-7BBA-CB817CF25F89}" dt="2021-02-07T21:50:18.270" v="484"/>
          <ac:picMkLst>
            <pc:docMk/>
            <pc:sldMk cId="66756541" sldId="554"/>
            <ac:picMk id="7" creationId="{065FE954-2E8A-4CEB-BA80-09422168E875}"/>
          </ac:picMkLst>
        </pc:picChg>
        <pc:picChg chg="add">
          <ac:chgData name="Marianne Benedek" userId="S::mbenedek@aurora.edu::3df88170-7657-4df1-a9a8-02a91c9ff31d" providerId="AD" clId="Web-{67193528-22B5-1C23-7BBA-CB817CF25F89}" dt="2021-02-07T21:52:05.222" v="567"/>
          <ac:picMkLst>
            <pc:docMk/>
            <pc:sldMk cId="66756541" sldId="554"/>
            <ac:picMk id="108" creationId="{D8B1F3B3-95D3-4F98-9C75-A7BE3EBD59E7}"/>
          </ac:picMkLst>
        </pc:picChg>
        <pc:cxnChg chg="del">
          <ac:chgData name="Marianne Benedek" userId="S::mbenedek@aurora.edu::3df88170-7657-4df1-a9a8-02a91c9ff31d" providerId="AD" clId="Web-{67193528-22B5-1C23-7BBA-CB817CF25F89}" dt="2021-02-07T21:50:21.395" v="485"/>
          <ac:cxnSpMkLst>
            <pc:docMk/>
            <pc:sldMk cId="66756541" sldId="554"/>
            <ac:cxnSpMk id="74" creationId="{24F53817-DA39-4DCE-ADDC-F84A3650E8E6}"/>
          </ac:cxnSpMkLst>
        </pc:cxnChg>
        <pc:cxnChg chg="del">
          <ac:chgData name="Marianne Benedek" userId="S::mbenedek@aurora.edu::3df88170-7657-4df1-a9a8-02a91c9ff31d" providerId="AD" clId="Web-{67193528-22B5-1C23-7BBA-CB817CF25F89}" dt="2021-02-07T21:50:21.395" v="485"/>
          <ac:cxnSpMkLst>
            <pc:docMk/>
            <pc:sldMk cId="66756541" sldId="554"/>
            <ac:cxnSpMk id="80" creationId="{B5FB8C64-39D1-4D21-A1AE-7311CDAF9B96}"/>
          </ac:cxnSpMkLst>
        </pc:cxnChg>
        <pc:cxnChg chg="del">
          <ac:chgData name="Marianne Benedek" userId="S::mbenedek@aurora.edu::3df88170-7657-4df1-a9a8-02a91c9ff31d" providerId="AD" clId="Web-{67193528-22B5-1C23-7BBA-CB817CF25F89}" dt="2021-02-07T21:50:21.395" v="485"/>
          <ac:cxnSpMkLst>
            <pc:docMk/>
            <pc:sldMk cId="66756541" sldId="554"/>
            <ac:cxnSpMk id="82" creationId="{92446F88-E03E-4F71-B62A-C8D25CA6EB3E}"/>
          </ac:cxnSpMkLst>
        </pc:cxnChg>
        <pc:cxnChg chg="add del">
          <ac:chgData name="Marianne Benedek" userId="S::mbenedek@aurora.edu::3df88170-7657-4df1-a9a8-02a91c9ff31d" providerId="AD" clId="Web-{67193528-22B5-1C23-7BBA-CB817CF25F89}" dt="2021-02-07T21:50:28.942" v="488"/>
          <ac:cxnSpMkLst>
            <pc:docMk/>
            <pc:sldMk cId="66756541" sldId="554"/>
            <ac:cxnSpMk id="89" creationId="{08D54232-CDE1-4B53-B430-AB82206F6B55}"/>
          </ac:cxnSpMkLst>
        </pc:cxnChg>
        <pc:cxnChg chg="add del">
          <ac:chgData name="Marianne Benedek" userId="S::mbenedek@aurora.edu::3df88170-7657-4df1-a9a8-02a91c9ff31d" providerId="AD" clId="Web-{67193528-22B5-1C23-7BBA-CB817CF25F89}" dt="2021-02-07T21:50:28.942" v="488"/>
          <ac:cxnSpMkLst>
            <pc:docMk/>
            <pc:sldMk cId="66756541" sldId="554"/>
            <ac:cxnSpMk id="95" creationId="{11534F52-E710-4998-921B-6147812C1889}"/>
          </ac:cxnSpMkLst>
        </pc:cxnChg>
        <pc:cxnChg chg="add del">
          <ac:chgData name="Marianne Benedek" userId="S::mbenedek@aurora.edu::3df88170-7657-4df1-a9a8-02a91c9ff31d" providerId="AD" clId="Web-{67193528-22B5-1C23-7BBA-CB817CF25F89}" dt="2021-02-07T21:52:05.222" v="567"/>
          <ac:cxnSpMkLst>
            <pc:docMk/>
            <pc:sldMk cId="66756541" sldId="554"/>
            <ac:cxnSpMk id="102" creationId="{D84960AC-1CD6-452A-B5F4-2186E3FD7450}"/>
          </ac:cxnSpMkLst>
        </pc:cxnChg>
        <pc:cxnChg chg="add">
          <ac:chgData name="Marianne Benedek" userId="S::mbenedek@aurora.edu::3df88170-7657-4df1-a9a8-02a91c9ff31d" providerId="AD" clId="Web-{67193528-22B5-1C23-7BBA-CB817CF25F89}" dt="2021-02-07T21:52:05.222" v="567"/>
          <ac:cxnSpMkLst>
            <pc:docMk/>
            <pc:sldMk cId="66756541" sldId="554"/>
            <ac:cxnSpMk id="112" creationId="{B0AD926A-6A49-4FAF-A392-4534F4E93918}"/>
          </ac:cxnSpMkLst>
        </pc:cxnChg>
      </pc:sldChg>
      <pc:sldChg chg="addSp delSp modSp add ord replId">
        <pc:chgData name="Marianne Benedek" userId="S::mbenedek@aurora.edu::3df88170-7657-4df1-a9a8-02a91c9ff31d" providerId="AD" clId="Web-{67193528-22B5-1C23-7BBA-CB817CF25F89}" dt="2021-02-07T22:06:24.795" v="630"/>
        <pc:sldMkLst>
          <pc:docMk/>
          <pc:sldMk cId="1067675049" sldId="555"/>
        </pc:sldMkLst>
        <pc:spChg chg="mod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5" creationId="{EEE365EA-F832-4A9F-95B0-7CDCC7503019}"/>
          </ac:spMkLst>
        </pc:spChg>
        <pc:spChg chg="mod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6" creationId="{08FF6EC5-6C76-40EE-B6BE-538A6C197658}"/>
          </ac:spMkLst>
        </pc:spChg>
        <pc:spChg chg="del">
          <ac:chgData name="Marianne Benedek" userId="S::mbenedek@aurora.edu::3df88170-7657-4df1-a9a8-02a91c9ff31d" providerId="AD" clId="Web-{67193528-22B5-1C23-7BBA-CB817CF25F89}" dt="2021-02-07T22:06:10.310" v="628"/>
          <ac:spMkLst>
            <pc:docMk/>
            <pc:sldMk cId="1067675049" sldId="555"/>
            <ac:spMk id="18" creationId="{77D7B666-D5E6-48CE-B26A-FB5E5C34AF90}"/>
          </ac:spMkLst>
        </pc:spChg>
        <pc:spChg chg="del">
          <ac:chgData name="Marianne Benedek" userId="S::mbenedek@aurora.edu::3df88170-7657-4df1-a9a8-02a91c9ff31d" providerId="AD" clId="Web-{67193528-22B5-1C23-7BBA-CB817CF25F89}" dt="2021-02-07T22:06:10.310" v="628"/>
          <ac:spMkLst>
            <pc:docMk/>
            <pc:sldMk cId="1067675049" sldId="555"/>
            <ac:spMk id="20" creationId="{F6EE670A-A41A-44AD-BC1C-2090365EB5B3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25" creationId="{77D7B666-D5E6-48CE-B26A-FB5E5C34AF90}"/>
          </ac:spMkLst>
        </pc:spChg>
        <pc:spChg chg="add del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27" creationId="{F6EE670A-A41A-44AD-BC1C-2090365EB5B3}"/>
          </ac:spMkLst>
        </pc:spChg>
        <pc:spChg chg="add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32" creationId="{39E4C68A-A4A9-48A4-9FF2-D2896B1EA01F}"/>
          </ac:spMkLst>
        </pc:spChg>
        <pc:spChg chg="add">
          <ac:chgData name="Marianne Benedek" userId="S::mbenedek@aurora.edu::3df88170-7657-4df1-a9a8-02a91c9ff31d" providerId="AD" clId="Web-{67193528-22B5-1C23-7BBA-CB817CF25F89}" dt="2021-02-07T22:06:24.795" v="630"/>
          <ac:spMkLst>
            <pc:docMk/>
            <pc:sldMk cId="1067675049" sldId="555"/>
            <ac:spMk id="34" creationId="{E2B9AEA5-52CB-49A6-AF8A-33502F291B91}"/>
          </ac:spMkLst>
        </pc:spChg>
      </pc:sldChg>
      <pc:sldChg chg="addSp delSp modSp add replId">
        <pc:chgData name="Marianne Benedek" userId="S::mbenedek@aurora.edu::3df88170-7657-4df1-a9a8-02a91c9ff31d" providerId="AD" clId="Web-{67193528-22B5-1C23-7BBA-CB817CF25F89}" dt="2021-02-07T22:17:05.587" v="715"/>
        <pc:sldMkLst>
          <pc:docMk/>
          <pc:sldMk cId="682519122" sldId="556"/>
        </pc:sldMkLst>
        <pc:spChg chg="mod">
          <ac:chgData name="Marianne Benedek" userId="S::mbenedek@aurora.edu::3df88170-7657-4df1-a9a8-02a91c9ff31d" providerId="AD" clId="Web-{67193528-22B5-1C23-7BBA-CB817CF25F89}" dt="2021-02-07T22:09:19.715" v="657"/>
          <ac:spMkLst>
            <pc:docMk/>
            <pc:sldMk cId="682519122" sldId="556"/>
            <ac:spMk id="2" creationId="{4FC6CA46-D05C-4C6D-B1C1-E1B4E566B53A}"/>
          </ac:spMkLst>
        </pc:spChg>
        <pc:spChg chg="mod">
          <ac:chgData name="Marianne Benedek" userId="S::mbenedek@aurora.edu::3df88170-7657-4df1-a9a8-02a91c9ff31d" providerId="AD" clId="Web-{67193528-22B5-1C23-7BBA-CB817CF25F89}" dt="2021-02-07T22:17:05.587" v="715"/>
          <ac:spMkLst>
            <pc:docMk/>
            <pc:sldMk cId="682519122" sldId="556"/>
            <ac:spMk id="3" creationId="{0EB58F10-C50F-4CCD-B8FD-BD37308110F5}"/>
          </ac:spMkLst>
        </pc:spChg>
        <pc:spChg chg="del mod">
          <ac:chgData name="Marianne Benedek" userId="S::mbenedek@aurora.edu::3df88170-7657-4df1-a9a8-02a91c9ff31d" providerId="AD" clId="Web-{67193528-22B5-1C23-7BBA-CB817CF25F89}" dt="2021-02-07T22:09:35.543" v="659"/>
          <ac:spMkLst>
            <pc:docMk/>
            <pc:sldMk cId="682519122" sldId="556"/>
            <ac:spMk id="4" creationId="{EBCC815E-CB50-4BDA-9DE8-A61E90A3091D}"/>
          </ac:spMkLst>
        </pc:spChg>
        <pc:spChg chg="del">
          <ac:chgData name="Marianne Benedek" userId="S::mbenedek@aurora.edu::3df88170-7657-4df1-a9a8-02a91c9ff31d" providerId="AD" clId="Web-{67193528-22B5-1C23-7BBA-CB817CF25F89}" dt="2021-02-07T22:09:19.715" v="657"/>
          <ac:spMkLst>
            <pc:docMk/>
            <pc:sldMk cId="682519122" sldId="556"/>
            <ac:spMk id="37" creationId="{77D7B666-D5E6-48CE-B26A-FB5E5C34AF90}"/>
          </ac:spMkLst>
        </pc:spChg>
        <pc:spChg chg="del">
          <ac:chgData name="Marianne Benedek" userId="S::mbenedek@aurora.edu::3df88170-7657-4df1-a9a8-02a91c9ff31d" providerId="AD" clId="Web-{67193528-22B5-1C23-7BBA-CB817CF25F89}" dt="2021-02-07T22:09:19.715" v="657"/>
          <ac:spMkLst>
            <pc:docMk/>
            <pc:sldMk cId="682519122" sldId="556"/>
            <ac:spMk id="39" creationId="{F6EE670A-A41A-44AD-BC1C-2090365EB5B3}"/>
          </ac:spMkLst>
        </pc:spChg>
        <pc:picChg chg="add mod">
          <ac:chgData name="Marianne Benedek" userId="S::mbenedek@aurora.edu::3df88170-7657-4df1-a9a8-02a91c9ff31d" providerId="AD" clId="Web-{67193528-22B5-1C23-7BBA-CB817CF25F89}" dt="2021-02-07T22:17:05.587" v="715"/>
          <ac:picMkLst>
            <pc:docMk/>
            <pc:sldMk cId="682519122" sldId="556"/>
            <ac:picMk id="41" creationId="{8FFE5B7E-2F7D-46B2-807D-24A9ED20D546}"/>
          </ac:picMkLst>
        </pc:picChg>
      </pc:sldChg>
    </pc:docChg>
  </pc:docChgLst>
  <pc:docChgLst>
    <pc:chgData name="Marianne Benedek" userId="S::mbenedek@aurora.edu::3df88170-7657-4df1-a9a8-02a91c9ff31d" providerId="AD" clId="Web-{12A02E58-60A8-6D76-8766-F8E576C832F6}"/>
    <pc:docChg chg="addSld delSld modSld sldOrd">
      <pc:chgData name="Marianne Benedek" userId="S::mbenedek@aurora.edu::3df88170-7657-4df1-a9a8-02a91c9ff31d" providerId="AD" clId="Web-{12A02E58-60A8-6D76-8766-F8E576C832F6}" dt="2021-02-07T02:29:53.525" v="221" actId="14100"/>
      <pc:docMkLst>
        <pc:docMk/>
      </pc:docMkLst>
      <pc:sldChg chg="addSp delSp modSp">
        <pc:chgData name="Marianne Benedek" userId="S::mbenedek@aurora.edu::3df88170-7657-4df1-a9a8-02a91c9ff31d" providerId="AD" clId="Web-{12A02E58-60A8-6D76-8766-F8E576C832F6}" dt="2021-02-07T01:37:45.934" v="9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12A02E58-60A8-6D76-8766-F8E576C832F6}" dt="2021-02-07T01:37:41.606" v="8"/>
          <ac:spMkLst>
            <pc:docMk/>
            <pc:sldMk cId="1045034828" sldId="266"/>
            <ac:spMk id="5" creationId="{439E288A-5D59-4F47-A291-5E472AC0BE4D}"/>
          </ac:spMkLst>
        </pc:spChg>
        <pc:spChg chg="mod ord">
          <ac:chgData name="Marianne Benedek" userId="S::mbenedek@aurora.edu::3df88170-7657-4df1-a9a8-02a91c9ff31d" providerId="AD" clId="Web-{12A02E58-60A8-6D76-8766-F8E576C832F6}" dt="2021-02-07T01:37:41.606" v="8"/>
          <ac:spMkLst>
            <pc:docMk/>
            <pc:sldMk cId="1045034828" sldId="266"/>
            <ac:spMk id="6" creationId="{6874A12F-2D18-4E33-B396-29E6324A1618}"/>
          </ac:spMkLst>
        </pc:spChg>
        <pc:spChg chg="add del">
          <ac:chgData name="Marianne Benedek" userId="S::mbenedek@aurora.edu::3df88170-7657-4df1-a9a8-02a91c9ff31d" providerId="AD" clId="Web-{12A02E58-60A8-6D76-8766-F8E576C832F6}" dt="2021-02-07T01:37:41.606" v="8"/>
          <ac:spMkLst>
            <pc:docMk/>
            <pc:sldMk cId="1045034828" sldId="266"/>
            <ac:spMk id="13" creationId="{7C008741-F229-4099-ACDB-FF8C87411BCE}"/>
          </ac:spMkLst>
        </pc:spChg>
        <pc:spChg chg="add del">
          <ac:chgData name="Marianne Benedek" userId="S::mbenedek@aurora.edu::3df88170-7657-4df1-a9a8-02a91c9ff31d" providerId="AD" clId="Web-{12A02E58-60A8-6D76-8766-F8E576C832F6}" dt="2021-02-07T01:37:41.606" v="8"/>
          <ac:spMkLst>
            <pc:docMk/>
            <pc:sldMk cId="1045034828" sldId="266"/>
            <ac:spMk id="17" creationId="{AFD44FA1-5514-4DF6-B207-EFB44A4EA0D1}"/>
          </ac:spMkLst>
        </pc:spChg>
        <pc:picChg chg="add del mod">
          <ac:chgData name="Marianne Benedek" userId="S::mbenedek@aurora.edu::3df88170-7657-4df1-a9a8-02a91c9ff31d" providerId="AD" clId="Web-{12A02E58-60A8-6D76-8766-F8E576C832F6}" dt="2021-02-07T01:37:45.934" v="9"/>
          <ac:picMkLst>
            <pc:docMk/>
            <pc:sldMk cId="1045034828" sldId="266"/>
            <ac:picMk id="2" creationId="{97BC142B-9CA8-49BF-864D-1A241DE2C49B}"/>
          </ac:picMkLst>
        </pc:picChg>
        <pc:picChg chg="mod ord">
          <ac:chgData name="Marianne Benedek" userId="S::mbenedek@aurora.edu::3df88170-7657-4df1-a9a8-02a91c9ff31d" providerId="AD" clId="Web-{12A02E58-60A8-6D76-8766-F8E576C832F6}" dt="2021-02-07T01:37:41.606" v="8"/>
          <ac:picMkLst>
            <pc:docMk/>
            <pc:sldMk cId="1045034828" sldId="266"/>
            <ac:picMk id="8" creationId="{6D733644-83C7-4356-B5D8-DCC7CF16D170}"/>
          </ac:picMkLst>
        </pc:picChg>
        <pc:cxnChg chg="add del">
          <ac:chgData name="Marianne Benedek" userId="S::mbenedek@aurora.edu::3df88170-7657-4df1-a9a8-02a91c9ff31d" providerId="AD" clId="Web-{12A02E58-60A8-6D76-8766-F8E576C832F6}" dt="2021-02-07T01:37:41.606" v="8"/>
          <ac:cxnSpMkLst>
            <pc:docMk/>
            <pc:sldMk cId="1045034828" sldId="266"/>
            <ac:cxnSpMk id="15" creationId="{3598AAA9-7C76-4D8B-93AF-95D2587B55D7}"/>
          </ac:cxnSpMkLst>
        </pc:cxnChg>
      </pc:sldChg>
      <pc:sldChg chg="modSp">
        <pc:chgData name="Marianne Benedek" userId="S::mbenedek@aurora.edu::3df88170-7657-4df1-a9a8-02a91c9ff31d" providerId="AD" clId="Web-{12A02E58-60A8-6D76-8766-F8E576C832F6}" dt="2021-02-07T02:26:41.695" v="181" actId="20577"/>
        <pc:sldMkLst>
          <pc:docMk/>
          <pc:sldMk cId="3249579098" sldId="509"/>
        </pc:sldMkLst>
        <pc:spChg chg="mod">
          <ac:chgData name="Marianne Benedek" userId="S::mbenedek@aurora.edu::3df88170-7657-4df1-a9a8-02a91c9ff31d" providerId="AD" clId="Web-{12A02E58-60A8-6D76-8766-F8E576C832F6}" dt="2021-02-07T02:26:41.695" v="181" actId="20577"/>
          <ac:spMkLst>
            <pc:docMk/>
            <pc:sldMk cId="3249579098" sldId="509"/>
            <ac:spMk id="4" creationId="{2000D2BB-633D-4C47-B590-7D7E7ABCAB86}"/>
          </ac:spMkLst>
        </pc:spChg>
      </pc:sldChg>
      <pc:sldChg chg="modSp">
        <pc:chgData name="Marianne Benedek" userId="S::mbenedek@aurora.edu::3df88170-7657-4df1-a9a8-02a91c9ff31d" providerId="AD" clId="Web-{12A02E58-60A8-6D76-8766-F8E576C832F6}" dt="2021-02-07T02:26:54.304" v="186" actId="20577"/>
        <pc:sldMkLst>
          <pc:docMk/>
          <pc:sldMk cId="1910893163" sldId="510"/>
        </pc:sldMkLst>
        <pc:spChg chg="mod">
          <ac:chgData name="Marianne Benedek" userId="S::mbenedek@aurora.edu::3df88170-7657-4df1-a9a8-02a91c9ff31d" providerId="AD" clId="Web-{12A02E58-60A8-6D76-8766-F8E576C832F6}" dt="2021-02-07T02:26:54.304" v="186" actId="20577"/>
          <ac:spMkLst>
            <pc:docMk/>
            <pc:sldMk cId="1910893163" sldId="510"/>
            <ac:spMk id="3" creationId="{F9288DAB-FC5E-4F66-B24E-5455606C46E3}"/>
          </ac:spMkLst>
        </pc:spChg>
      </pc:sldChg>
      <pc:sldChg chg="modSp">
        <pc:chgData name="Marianne Benedek" userId="S::mbenedek@aurora.edu::3df88170-7657-4df1-a9a8-02a91c9ff31d" providerId="AD" clId="Web-{12A02E58-60A8-6D76-8766-F8E576C832F6}" dt="2021-02-07T02:29:07.244" v="208" actId="20577"/>
        <pc:sldMkLst>
          <pc:docMk/>
          <pc:sldMk cId="44549444" sldId="520"/>
        </pc:sldMkLst>
        <pc:spChg chg="mod">
          <ac:chgData name="Marianne Benedek" userId="S::mbenedek@aurora.edu::3df88170-7657-4df1-a9a8-02a91c9ff31d" providerId="AD" clId="Web-{12A02E58-60A8-6D76-8766-F8E576C832F6}" dt="2021-02-07T02:29:07.244" v="208" actId="20577"/>
          <ac:spMkLst>
            <pc:docMk/>
            <pc:sldMk cId="44549444" sldId="520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12A02E58-60A8-6D76-8766-F8E576C832F6}" dt="2021-02-07T02:28:21.211" v="205" actId="20577"/>
        <pc:sldMkLst>
          <pc:docMk/>
          <pc:sldMk cId="3358468179" sldId="521"/>
        </pc:sldMkLst>
        <pc:spChg chg="mod">
          <ac:chgData name="Marianne Benedek" userId="S::mbenedek@aurora.edu::3df88170-7657-4df1-a9a8-02a91c9ff31d" providerId="AD" clId="Web-{12A02E58-60A8-6D76-8766-F8E576C832F6}" dt="2021-02-07T02:28:21.211" v="205" actId="20577"/>
          <ac:spMkLst>
            <pc:docMk/>
            <pc:sldMk cId="3358468179" sldId="521"/>
            <ac:spMk id="3" creationId="{1B196700-EED6-4AC5-B5A1-FE7460C796C1}"/>
          </ac:spMkLst>
        </pc:spChg>
      </pc:sldChg>
      <pc:sldChg chg="modSp">
        <pc:chgData name="Marianne Benedek" userId="S::mbenedek@aurora.edu::3df88170-7657-4df1-a9a8-02a91c9ff31d" providerId="AD" clId="Web-{12A02E58-60A8-6D76-8766-F8E576C832F6}" dt="2021-02-07T02:29:53.525" v="221" actId="14100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12A02E58-60A8-6D76-8766-F8E576C832F6}" dt="2021-02-07T02:29:53.525" v="221" actId="14100"/>
          <ac:spMkLst>
            <pc:docMk/>
            <pc:sldMk cId="3982211184" sldId="523"/>
            <ac:spMk id="3" creationId="{2683BFDE-5BF7-43FE-914A-2F7A586B9F0A}"/>
          </ac:spMkLst>
        </pc:spChg>
      </pc:sldChg>
      <pc:sldChg chg="addSp delSp modSp new">
        <pc:chgData name="Marianne Benedek" userId="S::mbenedek@aurora.edu::3df88170-7657-4df1-a9a8-02a91c9ff31d" providerId="AD" clId="Web-{12A02E58-60A8-6D76-8766-F8E576C832F6}" dt="2021-02-07T01:38:04.637" v="12"/>
        <pc:sldMkLst>
          <pc:docMk/>
          <pc:sldMk cId="2530370631" sldId="534"/>
        </pc:sldMkLst>
        <pc:spChg chg="del">
          <ac:chgData name="Marianne Benedek" userId="S::mbenedek@aurora.edu::3df88170-7657-4df1-a9a8-02a91c9ff31d" providerId="AD" clId="Web-{12A02E58-60A8-6D76-8766-F8E576C832F6}" dt="2021-02-07T01:37:59.637" v="11"/>
          <ac:spMkLst>
            <pc:docMk/>
            <pc:sldMk cId="2530370631" sldId="534"/>
            <ac:spMk id="2" creationId="{045945D5-DBA6-4338-B636-2F07B8DE79D8}"/>
          </ac:spMkLst>
        </pc:spChg>
        <pc:picChg chg="add mod">
          <ac:chgData name="Marianne Benedek" userId="S::mbenedek@aurora.edu::3df88170-7657-4df1-a9a8-02a91c9ff31d" providerId="AD" clId="Web-{12A02E58-60A8-6D76-8766-F8E576C832F6}" dt="2021-02-07T01:38:04.637" v="12"/>
          <ac:picMkLst>
            <pc:docMk/>
            <pc:sldMk cId="2530370631" sldId="534"/>
            <ac:picMk id="3" creationId="{54F485AC-7E31-4FF2-8B56-C948D952EE2F}"/>
          </ac:picMkLst>
        </pc:picChg>
      </pc:sldChg>
      <pc:sldChg chg="delSp modSp new">
        <pc:chgData name="Marianne Benedek" userId="S::mbenedek@aurora.edu::3df88170-7657-4df1-a9a8-02a91c9ff31d" providerId="AD" clId="Web-{12A02E58-60A8-6D76-8766-F8E576C832F6}" dt="2021-02-07T02:23:09.490" v="109" actId="20577"/>
        <pc:sldMkLst>
          <pc:docMk/>
          <pc:sldMk cId="2500696350" sldId="535"/>
        </pc:sldMkLst>
        <pc:spChg chg="mod">
          <ac:chgData name="Marianne Benedek" userId="S::mbenedek@aurora.edu::3df88170-7657-4df1-a9a8-02a91c9ff31d" providerId="AD" clId="Web-{12A02E58-60A8-6D76-8766-F8E576C832F6}" dt="2021-02-07T02:16:43.363" v="27" actId="20577"/>
          <ac:spMkLst>
            <pc:docMk/>
            <pc:sldMk cId="2500696350" sldId="535"/>
            <ac:spMk id="2" creationId="{F7FF0515-64FD-43F9-BAAD-A7B4B6DBF299}"/>
          </ac:spMkLst>
        </pc:spChg>
        <pc:spChg chg="mod">
          <ac:chgData name="Marianne Benedek" userId="S::mbenedek@aurora.edu::3df88170-7657-4df1-a9a8-02a91c9ff31d" providerId="AD" clId="Web-{12A02E58-60A8-6D76-8766-F8E576C832F6}" dt="2021-02-07T02:23:09.490" v="109" actId="20577"/>
          <ac:spMkLst>
            <pc:docMk/>
            <pc:sldMk cId="2500696350" sldId="535"/>
            <ac:spMk id="3" creationId="{B255B31F-CF67-41CB-B956-8C0E6CBA1798}"/>
          </ac:spMkLst>
        </pc:spChg>
        <pc:spChg chg="del">
          <ac:chgData name="Marianne Benedek" userId="S::mbenedek@aurora.edu::3df88170-7657-4df1-a9a8-02a91c9ff31d" providerId="AD" clId="Web-{12A02E58-60A8-6D76-8766-F8E576C832F6}" dt="2021-02-07T02:21:44.990" v="101"/>
          <ac:spMkLst>
            <pc:docMk/>
            <pc:sldMk cId="2500696350" sldId="535"/>
            <ac:spMk id="4" creationId="{0C3CC5B8-9B08-46A4-9E89-0FA941622ACD}"/>
          </ac:spMkLst>
        </pc:spChg>
      </pc:sldChg>
      <pc:sldChg chg="addSp delSp modSp add del ord replId">
        <pc:chgData name="Marianne Benedek" userId="S::mbenedek@aurora.edu::3df88170-7657-4df1-a9a8-02a91c9ff31d" providerId="AD" clId="Web-{12A02E58-60A8-6D76-8766-F8E576C832F6}" dt="2021-02-07T02:16:18.425" v="24"/>
        <pc:sldMkLst>
          <pc:docMk/>
          <pc:sldMk cId="2793724183" sldId="535"/>
        </pc:sldMkLst>
        <pc:spChg chg="add mod">
          <ac:chgData name="Marianne Benedek" userId="S::mbenedek@aurora.edu::3df88170-7657-4df1-a9a8-02a91c9ff31d" providerId="AD" clId="Web-{12A02E58-60A8-6D76-8766-F8E576C832F6}" dt="2021-02-07T02:15:55.097" v="23"/>
          <ac:spMkLst>
            <pc:docMk/>
            <pc:sldMk cId="2793724183" sldId="535"/>
            <ac:spMk id="2" creationId="{56B04416-6282-4948-8BA3-B864D5D811E3}"/>
          </ac:spMkLst>
        </pc:spChg>
        <pc:spChg chg="mod">
          <ac:chgData name="Marianne Benedek" userId="S::mbenedek@aurora.edu::3df88170-7657-4df1-a9a8-02a91c9ff31d" providerId="AD" clId="Web-{12A02E58-60A8-6D76-8766-F8E576C832F6}" dt="2021-02-07T02:15:28.362" v="19" actId="20577"/>
          <ac:spMkLst>
            <pc:docMk/>
            <pc:sldMk cId="2793724183" sldId="535"/>
            <ac:spMk id="5" creationId="{439E288A-5D59-4F47-A291-5E472AC0BE4D}"/>
          </ac:spMkLst>
        </pc:spChg>
        <pc:spChg chg="mod">
          <ac:chgData name="Marianne Benedek" userId="S::mbenedek@aurora.edu::3df88170-7657-4df1-a9a8-02a91c9ff31d" providerId="AD" clId="Web-{12A02E58-60A8-6D76-8766-F8E576C832F6}" dt="2021-02-07T02:15:30.987" v="20" actId="20577"/>
          <ac:spMkLst>
            <pc:docMk/>
            <pc:sldMk cId="2793724183" sldId="535"/>
            <ac:spMk id="6" creationId="{6874A12F-2D18-4E33-B396-29E6324A1618}"/>
          </ac:spMkLst>
        </pc:spChg>
        <pc:picChg chg="del">
          <ac:chgData name="Marianne Benedek" userId="S::mbenedek@aurora.edu::3df88170-7657-4df1-a9a8-02a91c9ff31d" providerId="AD" clId="Web-{12A02E58-60A8-6D76-8766-F8E576C832F6}" dt="2021-02-07T02:15:33.284" v="21"/>
          <ac:picMkLst>
            <pc:docMk/>
            <pc:sldMk cId="2793724183" sldId="535"/>
            <ac:picMk id="8" creationId="{6D733644-83C7-4356-B5D8-DCC7CF16D170}"/>
          </ac:picMkLst>
        </pc:picChg>
      </pc:sldChg>
      <pc:sldChg chg="delSp modSp add replId">
        <pc:chgData name="Marianne Benedek" userId="S::mbenedek@aurora.edu::3df88170-7657-4df1-a9a8-02a91c9ff31d" providerId="AD" clId="Web-{12A02E58-60A8-6D76-8766-F8E576C832F6}" dt="2021-02-07T02:23:39.600" v="127" actId="20577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12A02E58-60A8-6D76-8766-F8E576C832F6}" dt="2021-02-07T02:17:29.754" v="43" actId="20577"/>
          <ac:spMkLst>
            <pc:docMk/>
            <pc:sldMk cId="208659810" sldId="536"/>
            <ac:spMk id="2" creationId="{F7FF0515-64FD-43F9-BAAD-A7B4B6DBF299}"/>
          </ac:spMkLst>
        </pc:spChg>
        <pc:spChg chg="mod">
          <ac:chgData name="Marianne Benedek" userId="S::mbenedek@aurora.edu::3df88170-7657-4df1-a9a8-02a91c9ff31d" providerId="AD" clId="Web-{12A02E58-60A8-6D76-8766-F8E576C832F6}" dt="2021-02-07T02:23:39.600" v="127" actId="20577"/>
          <ac:spMkLst>
            <pc:docMk/>
            <pc:sldMk cId="208659810" sldId="536"/>
            <ac:spMk id="3" creationId="{B255B31F-CF67-41CB-B956-8C0E6CBA1798}"/>
          </ac:spMkLst>
        </pc:spChg>
        <pc:spChg chg="del">
          <ac:chgData name="Marianne Benedek" userId="S::mbenedek@aurora.edu::3df88170-7657-4df1-a9a8-02a91c9ff31d" providerId="AD" clId="Web-{12A02E58-60A8-6D76-8766-F8E576C832F6}" dt="2021-02-07T02:21:49.349" v="102"/>
          <ac:spMkLst>
            <pc:docMk/>
            <pc:sldMk cId="208659810" sldId="536"/>
            <ac:spMk id="4" creationId="{0C3CC5B8-9B08-46A4-9E89-0FA941622ACD}"/>
          </ac:spMkLst>
        </pc:spChg>
      </pc:sldChg>
      <pc:sldChg chg="delSp modSp new">
        <pc:chgData name="Marianne Benedek" userId="S::mbenedek@aurora.edu::3df88170-7657-4df1-a9a8-02a91c9ff31d" providerId="AD" clId="Web-{12A02E58-60A8-6D76-8766-F8E576C832F6}" dt="2021-02-07T02:24:03.709" v="144" actId="20577"/>
        <pc:sldMkLst>
          <pc:docMk/>
          <pc:sldMk cId="885942145" sldId="537"/>
        </pc:sldMkLst>
        <pc:spChg chg="mod">
          <ac:chgData name="Marianne Benedek" userId="S::mbenedek@aurora.edu::3df88170-7657-4df1-a9a8-02a91c9ff31d" providerId="AD" clId="Web-{12A02E58-60A8-6D76-8766-F8E576C832F6}" dt="2021-02-07T02:18:44.707" v="55" actId="20577"/>
          <ac:spMkLst>
            <pc:docMk/>
            <pc:sldMk cId="885942145" sldId="537"/>
            <ac:spMk id="2" creationId="{121C28C7-0D55-4EA6-9474-CF3589257246}"/>
          </ac:spMkLst>
        </pc:spChg>
        <pc:spChg chg="mod">
          <ac:chgData name="Marianne Benedek" userId="S::mbenedek@aurora.edu::3df88170-7657-4df1-a9a8-02a91c9ff31d" providerId="AD" clId="Web-{12A02E58-60A8-6D76-8766-F8E576C832F6}" dt="2021-02-07T02:24:03.709" v="144" actId="20577"/>
          <ac:spMkLst>
            <pc:docMk/>
            <pc:sldMk cId="885942145" sldId="537"/>
            <ac:spMk id="3" creationId="{C0C32615-570F-4D7B-B32E-7B652041F698}"/>
          </ac:spMkLst>
        </pc:spChg>
        <pc:spChg chg="del">
          <ac:chgData name="Marianne Benedek" userId="S::mbenedek@aurora.edu::3df88170-7657-4df1-a9a8-02a91c9ff31d" providerId="AD" clId="Web-{12A02E58-60A8-6D76-8766-F8E576C832F6}" dt="2021-02-07T02:21:54.115" v="103"/>
          <ac:spMkLst>
            <pc:docMk/>
            <pc:sldMk cId="885942145" sldId="537"/>
            <ac:spMk id="4" creationId="{7CBE351E-7E4D-42FC-BEA1-667E6F1BBF63}"/>
          </ac:spMkLst>
        </pc:spChg>
      </pc:sldChg>
      <pc:sldChg chg="modSp add del replId">
        <pc:chgData name="Marianne Benedek" userId="S::mbenedek@aurora.edu::3df88170-7657-4df1-a9a8-02a91c9ff31d" providerId="AD" clId="Web-{12A02E58-60A8-6D76-8766-F8E576C832F6}" dt="2021-02-07T02:18:32.395" v="51"/>
        <pc:sldMkLst>
          <pc:docMk/>
          <pc:sldMk cId="1546204608" sldId="537"/>
        </pc:sldMkLst>
        <pc:spChg chg="mod">
          <ac:chgData name="Marianne Benedek" userId="S::mbenedek@aurora.edu::3df88170-7657-4df1-a9a8-02a91c9ff31d" providerId="AD" clId="Web-{12A02E58-60A8-6D76-8766-F8E576C832F6}" dt="2021-02-07T02:18:28.129" v="50" actId="20577"/>
          <ac:spMkLst>
            <pc:docMk/>
            <pc:sldMk cId="1546204608" sldId="537"/>
            <ac:spMk id="2" creationId="{F7FF0515-64FD-43F9-BAAD-A7B4B6DBF299}"/>
          </ac:spMkLst>
        </pc:spChg>
      </pc:sldChg>
      <pc:sldChg chg="new del">
        <pc:chgData name="Marianne Benedek" userId="S::mbenedek@aurora.edu::3df88170-7657-4df1-a9a8-02a91c9ff31d" providerId="AD" clId="Web-{12A02E58-60A8-6D76-8766-F8E576C832F6}" dt="2021-02-07T02:19:28.020" v="58"/>
        <pc:sldMkLst>
          <pc:docMk/>
          <pc:sldMk cId="2678049815" sldId="538"/>
        </pc:sldMkLst>
      </pc:sldChg>
      <pc:sldChg chg="delSp modSp new">
        <pc:chgData name="Marianne Benedek" userId="S::mbenedek@aurora.edu::3df88170-7657-4df1-a9a8-02a91c9ff31d" providerId="AD" clId="Web-{12A02E58-60A8-6D76-8766-F8E576C832F6}" dt="2021-02-07T02:24:10.850" v="146" actId="20577"/>
        <pc:sldMkLst>
          <pc:docMk/>
          <pc:sldMk cId="4112848025" sldId="538"/>
        </pc:sldMkLst>
        <pc:spChg chg="mod">
          <ac:chgData name="Marianne Benedek" userId="S::mbenedek@aurora.edu::3df88170-7657-4df1-a9a8-02a91c9ff31d" providerId="AD" clId="Web-{12A02E58-60A8-6D76-8766-F8E576C832F6}" dt="2021-02-07T02:19:48.895" v="61" actId="20577"/>
          <ac:spMkLst>
            <pc:docMk/>
            <pc:sldMk cId="4112848025" sldId="538"/>
            <ac:spMk id="2" creationId="{638444D9-12D3-42BE-8177-BD6A06EB18B5}"/>
          </ac:spMkLst>
        </pc:spChg>
        <pc:spChg chg="mod">
          <ac:chgData name="Marianne Benedek" userId="S::mbenedek@aurora.edu::3df88170-7657-4df1-a9a8-02a91c9ff31d" providerId="AD" clId="Web-{12A02E58-60A8-6D76-8766-F8E576C832F6}" dt="2021-02-07T02:24:10.850" v="146" actId="20577"/>
          <ac:spMkLst>
            <pc:docMk/>
            <pc:sldMk cId="4112848025" sldId="538"/>
            <ac:spMk id="3" creationId="{FD4AB8F9-897F-4895-9184-099DAAC157CB}"/>
          </ac:spMkLst>
        </pc:spChg>
        <pc:spChg chg="del">
          <ac:chgData name="Marianne Benedek" userId="S::mbenedek@aurora.edu::3df88170-7657-4df1-a9a8-02a91c9ff31d" providerId="AD" clId="Web-{12A02E58-60A8-6D76-8766-F8E576C832F6}" dt="2021-02-07T02:22:00.646" v="104"/>
          <ac:spMkLst>
            <pc:docMk/>
            <pc:sldMk cId="4112848025" sldId="538"/>
            <ac:spMk id="4" creationId="{0CF91A88-35F4-46C6-8FCE-6B813E246ED9}"/>
          </ac:spMkLst>
        </pc:spChg>
      </pc:sldChg>
      <pc:sldChg chg="delSp modSp new">
        <pc:chgData name="Marianne Benedek" userId="S::mbenedek@aurora.edu::3df88170-7657-4df1-a9a8-02a91c9ff31d" providerId="AD" clId="Web-{12A02E58-60A8-6D76-8766-F8E576C832F6}" dt="2021-02-07T02:25:11.569" v="165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12A02E58-60A8-6D76-8766-F8E576C832F6}" dt="2021-02-07T02:20:19.958" v="70" actId="20577"/>
          <ac:spMkLst>
            <pc:docMk/>
            <pc:sldMk cId="631848933" sldId="539"/>
            <ac:spMk id="2" creationId="{D0B147EE-B996-4177-BB8C-D1CB3DC94C0B}"/>
          </ac:spMkLst>
        </pc:spChg>
        <pc:spChg chg="mod">
          <ac:chgData name="Marianne Benedek" userId="S::mbenedek@aurora.edu::3df88170-7657-4df1-a9a8-02a91c9ff31d" providerId="AD" clId="Web-{12A02E58-60A8-6D76-8766-F8E576C832F6}" dt="2021-02-07T02:25:11.569" v="165" actId="20577"/>
          <ac:spMkLst>
            <pc:docMk/>
            <pc:sldMk cId="631848933" sldId="539"/>
            <ac:spMk id="3" creationId="{5A56E2BB-2D6A-4023-9EEA-0EA65FFED7EC}"/>
          </ac:spMkLst>
        </pc:spChg>
        <pc:spChg chg="del">
          <ac:chgData name="Marianne Benedek" userId="S::mbenedek@aurora.edu::3df88170-7657-4df1-a9a8-02a91c9ff31d" providerId="AD" clId="Web-{12A02E58-60A8-6D76-8766-F8E576C832F6}" dt="2021-02-07T02:22:05.912" v="105"/>
          <ac:spMkLst>
            <pc:docMk/>
            <pc:sldMk cId="631848933" sldId="539"/>
            <ac:spMk id="4" creationId="{F76E30F6-2C06-4C7A-A943-AEDCA182FBB9}"/>
          </ac:spMkLst>
        </pc:spChg>
      </pc:sldChg>
      <pc:sldChg chg="delSp modSp new">
        <pc:chgData name="Marianne Benedek" userId="S::mbenedek@aurora.edu::3df88170-7657-4df1-a9a8-02a91c9ff31d" providerId="AD" clId="Web-{12A02E58-60A8-6D76-8766-F8E576C832F6}" dt="2021-02-07T02:25:58.351" v="177" actId="20577"/>
        <pc:sldMkLst>
          <pc:docMk/>
          <pc:sldMk cId="1787425669" sldId="540"/>
        </pc:sldMkLst>
        <pc:spChg chg="mod">
          <ac:chgData name="Marianne Benedek" userId="S::mbenedek@aurora.edu::3df88170-7657-4df1-a9a8-02a91c9ff31d" providerId="AD" clId="Web-{12A02E58-60A8-6D76-8766-F8E576C832F6}" dt="2021-02-07T02:20:52.739" v="80" actId="20577"/>
          <ac:spMkLst>
            <pc:docMk/>
            <pc:sldMk cId="1787425669" sldId="540"/>
            <ac:spMk id="2" creationId="{EB5D9431-EB24-4BFD-B328-71C5BB3CA5DB}"/>
          </ac:spMkLst>
        </pc:spChg>
        <pc:spChg chg="mod">
          <ac:chgData name="Marianne Benedek" userId="S::mbenedek@aurora.edu::3df88170-7657-4df1-a9a8-02a91c9ff31d" providerId="AD" clId="Web-{12A02E58-60A8-6D76-8766-F8E576C832F6}" dt="2021-02-07T02:25:58.351" v="177" actId="20577"/>
          <ac:spMkLst>
            <pc:docMk/>
            <pc:sldMk cId="1787425669" sldId="540"/>
            <ac:spMk id="3" creationId="{BB23B387-97CF-4782-BD95-52626C833BFA}"/>
          </ac:spMkLst>
        </pc:spChg>
        <pc:spChg chg="del">
          <ac:chgData name="Marianne Benedek" userId="S::mbenedek@aurora.edu::3df88170-7657-4df1-a9a8-02a91c9ff31d" providerId="AD" clId="Web-{12A02E58-60A8-6D76-8766-F8E576C832F6}" dt="2021-02-07T02:22:10.396" v="106"/>
          <ac:spMkLst>
            <pc:docMk/>
            <pc:sldMk cId="1787425669" sldId="540"/>
            <ac:spMk id="4" creationId="{DEEB49C6-FC23-48DB-8D34-884C9B1FF034}"/>
          </ac:spMkLst>
        </pc:spChg>
      </pc:sldChg>
      <pc:sldChg chg="delSp modSp new">
        <pc:chgData name="Marianne Benedek" userId="S::mbenedek@aurora.edu::3df88170-7657-4df1-a9a8-02a91c9ff31d" providerId="AD" clId="Web-{12A02E58-60A8-6D76-8766-F8E576C832F6}" dt="2021-02-07T02:26:08.616" v="179" actId="20577"/>
        <pc:sldMkLst>
          <pc:docMk/>
          <pc:sldMk cId="2445214287" sldId="541"/>
        </pc:sldMkLst>
        <pc:spChg chg="mod">
          <ac:chgData name="Marianne Benedek" userId="S::mbenedek@aurora.edu::3df88170-7657-4df1-a9a8-02a91c9ff31d" providerId="AD" clId="Web-{12A02E58-60A8-6D76-8766-F8E576C832F6}" dt="2021-02-07T02:21:19.552" v="86" actId="20577"/>
          <ac:spMkLst>
            <pc:docMk/>
            <pc:sldMk cId="2445214287" sldId="541"/>
            <ac:spMk id="2" creationId="{819DA7CD-E17D-4931-9FE5-0A3E9F95A279}"/>
          </ac:spMkLst>
        </pc:spChg>
        <pc:spChg chg="mod">
          <ac:chgData name="Marianne Benedek" userId="S::mbenedek@aurora.edu::3df88170-7657-4df1-a9a8-02a91c9ff31d" providerId="AD" clId="Web-{12A02E58-60A8-6D76-8766-F8E576C832F6}" dt="2021-02-07T02:26:08.616" v="179" actId="20577"/>
          <ac:spMkLst>
            <pc:docMk/>
            <pc:sldMk cId="2445214287" sldId="541"/>
            <ac:spMk id="3" creationId="{48160784-3F75-4C61-81DE-E78BEFC16F7C}"/>
          </ac:spMkLst>
        </pc:spChg>
        <pc:spChg chg="del">
          <ac:chgData name="Marianne Benedek" userId="S::mbenedek@aurora.edu::3df88170-7657-4df1-a9a8-02a91c9ff31d" providerId="AD" clId="Web-{12A02E58-60A8-6D76-8766-F8E576C832F6}" dt="2021-02-07T02:22:17.287" v="107"/>
          <ac:spMkLst>
            <pc:docMk/>
            <pc:sldMk cId="2445214287" sldId="541"/>
            <ac:spMk id="4" creationId="{33E3E676-85FB-4627-BD35-FBCC070FC0DA}"/>
          </ac:spMkLst>
        </pc:spChg>
      </pc:sldChg>
      <pc:sldChg chg="delSp modSp new">
        <pc:chgData name="Marianne Benedek" userId="S::mbenedek@aurora.edu::3df88170-7657-4df1-a9a8-02a91c9ff31d" providerId="AD" clId="Web-{12A02E58-60A8-6D76-8766-F8E576C832F6}" dt="2021-02-07T02:22:23.193" v="108"/>
        <pc:sldMkLst>
          <pc:docMk/>
          <pc:sldMk cId="3218975846" sldId="542"/>
        </pc:sldMkLst>
        <pc:spChg chg="mod">
          <ac:chgData name="Marianne Benedek" userId="S::mbenedek@aurora.edu::3df88170-7657-4df1-a9a8-02a91c9ff31d" providerId="AD" clId="Web-{12A02E58-60A8-6D76-8766-F8E576C832F6}" dt="2021-02-07T02:21:35.865" v="100" actId="20577"/>
          <ac:spMkLst>
            <pc:docMk/>
            <pc:sldMk cId="3218975846" sldId="542"/>
            <ac:spMk id="2" creationId="{C06984C6-23E6-4CB4-B0D5-9733E559734A}"/>
          </ac:spMkLst>
        </pc:spChg>
        <pc:spChg chg="del">
          <ac:chgData name="Marianne Benedek" userId="S::mbenedek@aurora.edu::3df88170-7657-4df1-a9a8-02a91c9ff31d" providerId="AD" clId="Web-{12A02E58-60A8-6D76-8766-F8E576C832F6}" dt="2021-02-07T02:22:23.193" v="108"/>
          <ac:spMkLst>
            <pc:docMk/>
            <pc:sldMk cId="3218975846" sldId="542"/>
            <ac:spMk id="4" creationId="{9BB417AF-216B-4BF0-9074-27FAE9A7032F}"/>
          </ac:spMkLst>
        </pc:spChg>
      </pc:sldChg>
      <pc:sldChg chg="modSp add replId">
        <pc:chgData name="Marianne Benedek" userId="S::mbenedek@aurora.edu::3df88170-7657-4df1-a9a8-02a91c9ff31d" providerId="AD" clId="Web-{12A02E58-60A8-6D76-8766-F8E576C832F6}" dt="2021-02-07T02:25:38.757" v="173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12A02E58-60A8-6D76-8766-F8E576C832F6}" dt="2021-02-07T02:24:53.053" v="160" actId="20577"/>
          <ac:spMkLst>
            <pc:docMk/>
            <pc:sldMk cId="1633049627" sldId="543"/>
            <ac:spMk id="2" creationId="{D0B147EE-B996-4177-BB8C-D1CB3DC94C0B}"/>
          </ac:spMkLst>
        </pc:spChg>
        <pc:spChg chg="mod">
          <ac:chgData name="Marianne Benedek" userId="S::mbenedek@aurora.edu::3df88170-7657-4df1-a9a8-02a91c9ff31d" providerId="AD" clId="Web-{12A02E58-60A8-6D76-8766-F8E576C832F6}" dt="2021-02-07T02:25:38.757" v="173" actId="20577"/>
          <ac:spMkLst>
            <pc:docMk/>
            <pc:sldMk cId="1633049627" sldId="543"/>
            <ac:spMk id="3" creationId="{5A56E2BB-2D6A-4023-9EEA-0EA65FFED7EC}"/>
          </ac:spMkLst>
        </pc:spChg>
      </pc:sldChg>
    </pc:docChg>
  </pc:docChgLst>
  <pc:docChgLst>
    <pc:chgData name="Marianne Benedek" userId="S::mbenedek@aurora.edu::3df88170-7657-4df1-a9a8-02a91c9ff31d" providerId="AD" clId="Web-{1C22F3EF-F143-BF75-8D66-0A26CC8E9273}"/>
    <pc:docChg chg="addSld delSld modSld">
      <pc:chgData name="Marianne Benedek" userId="S::mbenedek@aurora.edu::3df88170-7657-4df1-a9a8-02a91c9ff31d" providerId="AD" clId="Web-{1C22F3EF-F143-BF75-8D66-0A26CC8E9273}" dt="2021-02-03T16:37:24.112" v="600" actId="20577"/>
      <pc:docMkLst>
        <pc:docMk/>
      </pc:docMkLst>
      <pc:sldChg chg="addSp delSp modSp">
        <pc:chgData name="Marianne Benedek" userId="S::mbenedek@aurora.edu::3df88170-7657-4df1-a9a8-02a91c9ff31d" providerId="AD" clId="Web-{1C22F3EF-F143-BF75-8D66-0A26CC8E9273}" dt="2021-02-03T16:12:55.555" v="56" actId="20577"/>
        <pc:sldMkLst>
          <pc:docMk/>
          <pc:sldMk cId="4183941352" sldId="259"/>
        </pc:sldMkLst>
        <pc:spChg chg="add del mod">
          <ac:chgData name="Marianne Benedek" userId="S::mbenedek@aurora.edu::3df88170-7657-4df1-a9a8-02a91c9ff31d" providerId="AD" clId="Web-{1C22F3EF-F143-BF75-8D66-0A26CC8E9273}" dt="2021-02-03T16:11:57.226" v="45"/>
          <ac:spMkLst>
            <pc:docMk/>
            <pc:sldMk cId="4183941352" sldId="259"/>
            <ac:spMk id="3" creationId="{A5B1A7D4-FBB5-480D-8F59-2ACE21BC016E}"/>
          </ac:spMkLst>
        </pc:spChg>
        <pc:spChg chg="mod">
          <ac:chgData name="Marianne Benedek" userId="S::mbenedek@aurora.edu::3df88170-7657-4df1-a9a8-02a91c9ff31d" providerId="AD" clId="Web-{1C22F3EF-F143-BF75-8D66-0A26CC8E9273}" dt="2021-02-03T16:12:55.555" v="56" actId="20577"/>
          <ac:spMkLst>
            <pc:docMk/>
            <pc:sldMk cId="4183941352" sldId="259"/>
            <ac:spMk id="57" creationId="{D6207110-10A7-4FC4-B2F5-97FD4BB03677}"/>
          </ac:spMkLst>
        </pc:spChg>
        <pc:spChg chg="add del">
          <ac:chgData name="Marianne Benedek" userId="S::mbenedek@aurora.edu::3df88170-7657-4df1-a9a8-02a91c9ff31d" providerId="AD" clId="Web-{1C22F3EF-F143-BF75-8D66-0A26CC8E9273}" dt="2021-02-03T16:12:41.821" v="54"/>
          <ac:spMkLst>
            <pc:docMk/>
            <pc:sldMk cId="4183941352" sldId="259"/>
            <ac:spMk id="69" creationId="{C51136FD-BBB2-4EB4-A240-3E21EECF7365}"/>
          </ac:spMkLst>
        </pc:spChg>
        <pc:spChg chg="add">
          <ac:chgData name="Marianne Benedek" userId="S::mbenedek@aurora.edu::3df88170-7657-4df1-a9a8-02a91c9ff31d" providerId="AD" clId="Web-{1C22F3EF-F143-BF75-8D66-0A26CC8E9273}" dt="2021-02-03T16:12:41.821" v="54"/>
          <ac:spMkLst>
            <pc:docMk/>
            <pc:sldMk cId="4183941352" sldId="259"/>
            <ac:spMk id="73" creationId="{C51136FD-BBB2-4EB4-A240-3E21EECF7365}"/>
          </ac:spMkLst>
        </pc:spChg>
        <pc:spChg chg="add del">
          <ac:chgData name="Marianne Benedek" userId="S::mbenedek@aurora.edu::3df88170-7657-4df1-a9a8-02a91c9ff31d" providerId="AD" clId="Web-{1C22F3EF-F143-BF75-8D66-0A26CC8E9273}" dt="2021-02-03T16:12:41.821" v="53"/>
          <ac:spMkLst>
            <pc:docMk/>
            <pc:sldMk cId="4183941352" sldId="259"/>
            <ac:spMk id="76" creationId="{81CE8CA9-D6D2-4C46-8070-9566F894E53E}"/>
          </ac:spMkLst>
        </pc:spChg>
        <pc:picChg chg="add del mod">
          <ac:chgData name="Marianne Benedek" userId="S::mbenedek@aurora.edu::3df88170-7657-4df1-a9a8-02a91c9ff31d" providerId="AD" clId="Web-{1C22F3EF-F143-BF75-8D66-0A26CC8E9273}" dt="2021-02-03T16:11:57.226" v="46"/>
          <ac:picMkLst>
            <pc:docMk/>
            <pc:sldMk cId="4183941352" sldId="259"/>
            <ac:picMk id="2" creationId="{5055CEDD-687A-4BB2-8EDD-F7BE0FB9AE09}"/>
          </ac:picMkLst>
        </pc:picChg>
        <pc:cxnChg chg="add del">
          <ac:chgData name="Marianne Benedek" userId="S::mbenedek@aurora.edu::3df88170-7657-4df1-a9a8-02a91c9ff31d" providerId="AD" clId="Web-{1C22F3EF-F143-BF75-8D66-0A26CC8E9273}" dt="2021-02-03T16:12:41.821" v="54"/>
          <ac:cxnSpMkLst>
            <pc:docMk/>
            <pc:sldMk cId="4183941352" sldId="259"/>
            <ac:cxnSpMk id="71" creationId="{C6826B28-36B0-4CC1-8EC8-EF9B88B3564A}"/>
          </ac:cxnSpMkLst>
        </pc:cxnChg>
        <pc:cxnChg chg="add">
          <ac:chgData name="Marianne Benedek" userId="S::mbenedek@aurora.edu::3df88170-7657-4df1-a9a8-02a91c9ff31d" providerId="AD" clId="Web-{1C22F3EF-F143-BF75-8D66-0A26CC8E9273}" dt="2021-02-03T16:12:41.821" v="54"/>
          <ac:cxnSpMkLst>
            <pc:docMk/>
            <pc:sldMk cId="4183941352" sldId="259"/>
            <ac:cxnSpMk id="74" creationId="{C6826B28-36B0-4CC1-8EC8-EF9B88B3564A}"/>
          </ac:cxnSpMkLst>
        </pc:cxnChg>
        <pc:cxnChg chg="add del">
          <ac:chgData name="Marianne Benedek" userId="S::mbenedek@aurora.edu::3df88170-7657-4df1-a9a8-02a91c9ff31d" providerId="AD" clId="Web-{1C22F3EF-F143-BF75-8D66-0A26CC8E9273}" dt="2021-02-03T16:12:41.821" v="53"/>
          <ac:cxnSpMkLst>
            <pc:docMk/>
            <pc:sldMk cId="4183941352" sldId="259"/>
            <ac:cxnSpMk id="78" creationId="{72B31CF5-BEC2-457D-A52F-6A5CCB066FEC}"/>
          </ac:cxnSpMkLst>
        </pc:cxnChg>
      </pc:sldChg>
      <pc:sldChg chg="modSp">
        <pc:chgData name="Marianne Benedek" userId="S::mbenedek@aurora.edu::3df88170-7657-4df1-a9a8-02a91c9ff31d" providerId="AD" clId="Web-{1C22F3EF-F143-BF75-8D66-0A26CC8E9273}" dt="2021-02-03T16:24:31.958" v="218" actId="20577"/>
        <pc:sldMkLst>
          <pc:docMk/>
          <pc:sldMk cId="1867961933" sldId="500"/>
        </pc:sldMkLst>
        <pc:graphicFrameChg chg="modGraphic">
          <ac:chgData name="Marianne Benedek" userId="S::mbenedek@aurora.edu::3df88170-7657-4df1-a9a8-02a91c9ff31d" providerId="AD" clId="Web-{1C22F3EF-F143-BF75-8D66-0A26CC8E9273}" dt="2021-02-03T16:24:31.958" v="218" actId="20577"/>
          <ac:graphicFrameMkLst>
            <pc:docMk/>
            <pc:sldMk cId="1867961933" sldId="500"/>
            <ac:graphicFrameMk id="4" creationId="{089BBC66-94A4-4A57-BED1-B2B156EB6892}"/>
          </ac:graphicFrameMkLst>
        </pc:graphicFrameChg>
      </pc:sldChg>
      <pc:sldChg chg="modSp">
        <pc:chgData name="Marianne Benedek" userId="S::mbenedek@aurora.edu::3df88170-7657-4df1-a9a8-02a91c9ff31d" providerId="AD" clId="Web-{1C22F3EF-F143-BF75-8D66-0A26CC8E9273}" dt="2021-02-03T16:25:43.584" v="232" actId="20577"/>
        <pc:sldMkLst>
          <pc:docMk/>
          <pc:sldMk cId="1835179040" sldId="501"/>
        </pc:sldMkLst>
        <pc:spChg chg="mod">
          <ac:chgData name="Marianne Benedek" userId="S::mbenedek@aurora.edu::3df88170-7657-4df1-a9a8-02a91c9ff31d" providerId="AD" clId="Web-{1C22F3EF-F143-BF75-8D66-0A26CC8E9273}" dt="2021-02-03T16:25:43.584" v="232" actId="20577"/>
          <ac:spMkLst>
            <pc:docMk/>
            <pc:sldMk cId="1835179040" sldId="501"/>
            <ac:spMk id="3" creationId="{F846507D-2354-4432-B819-64831064B82A}"/>
          </ac:spMkLst>
        </pc:spChg>
      </pc:sldChg>
      <pc:sldChg chg="modSp">
        <pc:chgData name="Marianne Benedek" userId="S::mbenedek@aurora.edu::3df88170-7657-4df1-a9a8-02a91c9ff31d" providerId="AD" clId="Web-{1C22F3EF-F143-BF75-8D66-0A26CC8E9273}" dt="2021-02-03T16:37:24.112" v="600" actId="20577"/>
        <pc:sldMkLst>
          <pc:docMk/>
          <pc:sldMk cId="3745394515" sldId="507"/>
        </pc:sldMkLst>
        <pc:spChg chg="mod">
          <ac:chgData name="Marianne Benedek" userId="S::mbenedek@aurora.edu::3df88170-7657-4df1-a9a8-02a91c9ff31d" providerId="AD" clId="Web-{1C22F3EF-F143-BF75-8D66-0A26CC8E9273}" dt="2021-02-03T16:37:24.112" v="600" actId="20577"/>
          <ac:spMkLst>
            <pc:docMk/>
            <pc:sldMk cId="3745394515" sldId="507"/>
            <ac:spMk id="6" creationId="{6874A12F-2D18-4E33-B396-29E6324A1618}"/>
          </ac:spMkLst>
        </pc:spChg>
      </pc:sldChg>
      <pc:sldChg chg="modSp">
        <pc:chgData name="Marianne Benedek" userId="S::mbenedek@aurora.edu::3df88170-7657-4df1-a9a8-02a91c9ff31d" providerId="AD" clId="Web-{1C22F3EF-F143-BF75-8D66-0A26CC8E9273}" dt="2021-02-03T16:29:01.728" v="309" actId="20577"/>
        <pc:sldMkLst>
          <pc:docMk/>
          <pc:sldMk cId="3249579098" sldId="509"/>
        </pc:sldMkLst>
        <pc:spChg chg="mod">
          <ac:chgData name="Marianne Benedek" userId="S::mbenedek@aurora.edu::3df88170-7657-4df1-a9a8-02a91c9ff31d" providerId="AD" clId="Web-{1C22F3EF-F143-BF75-8D66-0A26CC8E9273}" dt="2021-02-03T16:29:01.728" v="309" actId="20577"/>
          <ac:spMkLst>
            <pc:docMk/>
            <pc:sldMk cId="3249579098" sldId="509"/>
            <ac:spMk id="4" creationId="{2000D2BB-633D-4C47-B590-7D7E7ABCAB86}"/>
          </ac:spMkLst>
        </pc:spChg>
      </pc:sldChg>
      <pc:sldChg chg="addSp delSp modSp">
        <pc:chgData name="Marianne Benedek" userId="S::mbenedek@aurora.edu::3df88170-7657-4df1-a9a8-02a91c9ff31d" providerId="AD" clId="Web-{1C22F3EF-F143-BF75-8D66-0A26CC8E9273}" dt="2021-02-03T16:35:39.798" v="586" actId="20577"/>
        <pc:sldMkLst>
          <pc:docMk/>
          <pc:sldMk cId="1143475123" sldId="519"/>
        </pc:sldMkLst>
        <pc:spChg chg="mod">
          <ac:chgData name="Marianne Benedek" userId="S::mbenedek@aurora.edu::3df88170-7657-4df1-a9a8-02a91c9ff31d" providerId="AD" clId="Web-{1C22F3EF-F143-BF75-8D66-0A26CC8E9273}" dt="2021-02-03T16:35:24.797" v="583"/>
          <ac:spMkLst>
            <pc:docMk/>
            <pc:sldMk cId="1143475123" sldId="519"/>
            <ac:spMk id="2" creationId="{4FC6CA46-D05C-4C6D-B1C1-E1B4E566B53A}"/>
          </ac:spMkLst>
        </pc:spChg>
        <pc:spChg chg="mod">
          <ac:chgData name="Marianne Benedek" userId="S::mbenedek@aurora.edu::3df88170-7657-4df1-a9a8-02a91c9ff31d" providerId="AD" clId="Web-{1C22F3EF-F143-BF75-8D66-0A26CC8E9273}" dt="2021-02-03T16:35:39.798" v="586" actId="20577"/>
          <ac:spMkLst>
            <pc:docMk/>
            <pc:sldMk cId="1143475123" sldId="519"/>
            <ac:spMk id="3" creationId="{0EB58F10-C50F-4CCD-B8FD-BD37308110F5}"/>
          </ac:spMkLst>
        </pc:spChg>
        <pc:spChg chg="del">
          <ac:chgData name="Marianne Benedek" userId="S::mbenedek@aurora.edu::3df88170-7657-4df1-a9a8-02a91c9ff31d" providerId="AD" clId="Web-{1C22F3EF-F143-BF75-8D66-0A26CC8E9273}" dt="2021-02-03T16:35:24.797" v="583"/>
          <ac:spMkLst>
            <pc:docMk/>
            <pc:sldMk cId="1143475123" sldId="519"/>
            <ac:spMk id="16" creationId="{77D7B666-D5E6-48CE-B26A-FB5E5C34AF90}"/>
          </ac:spMkLst>
        </pc:spChg>
        <pc:spChg chg="del">
          <ac:chgData name="Marianne Benedek" userId="S::mbenedek@aurora.edu::3df88170-7657-4df1-a9a8-02a91c9ff31d" providerId="AD" clId="Web-{1C22F3EF-F143-BF75-8D66-0A26CC8E9273}" dt="2021-02-03T16:35:24.797" v="583"/>
          <ac:spMkLst>
            <pc:docMk/>
            <pc:sldMk cId="1143475123" sldId="519"/>
            <ac:spMk id="18" creationId="{F6EE670A-A41A-44AD-BC1C-2090365EB5B3}"/>
          </ac:spMkLst>
        </pc:spChg>
        <pc:spChg chg="add">
          <ac:chgData name="Marianne Benedek" userId="S::mbenedek@aurora.edu::3df88170-7657-4df1-a9a8-02a91c9ff31d" providerId="AD" clId="Web-{1C22F3EF-F143-BF75-8D66-0A26CC8E9273}" dt="2021-02-03T16:35:24.797" v="583"/>
          <ac:spMkLst>
            <pc:docMk/>
            <pc:sldMk cId="1143475123" sldId="519"/>
            <ac:spMk id="23" creationId="{39E4C68A-A4A9-48A4-9FF2-D2896B1EA01F}"/>
          </ac:spMkLst>
        </pc:spChg>
        <pc:spChg chg="add">
          <ac:chgData name="Marianne Benedek" userId="S::mbenedek@aurora.edu::3df88170-7657-4df1-a9a8-02a91c9ff31d" providerId="AD" clId="Web-{1C22F3EF-F143-BF75-8D66-0A26CC8E9273}" dt="2021-02-03T16:35:24.797" v="583"/>
          <ac:spMkLst>
            <pc:docMk/>
            <pc:sldMk cId="1143475123" sldId="519"/>
            <ac:spMk id="25" creationId="{E2B9AEA5-52CB-49A6-AF8A-33502F291B91}"/>
          </ac:spMkLst>
        </pc:spChg>
      </pc:sldChg>
      <pc:sldChg chg="addSp delSp modSp add del">
        <pc:chgData name="Marianne Benedek" userId="S::mbenedek@aurora.edu::3df88170-7657-4df1-a9a8-02a91c9ff31d" providerId="AD" clId="Web-{1C22F3EF-F143-BF75-8D66-0A26CC8E9273}" dt="2021-02-03T16:36:59.924" v="598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2" creationId="{4FC6CA46-D05C-4C6D-B1C1-E1B4E566B53A}"/>
          </ac:spMkLst>
        </pc:spChg>
        <pc:spChg chg="mod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3" creationId="{0EB58F10-C50F-4CCD-B8FD-BD37308110F5}"/>
          </ac:spMkLst>
        </pc:spChg>
        <pc:spChg chg="del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16" creationId="{77D7B666-D5E6-48CE-B26A-FB5E5C34AF90}"/>
          </ac:spMkLst>
        </pc:spChg>
        <pc:spChg chg="del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18" creationId="{F6EE670A-A41A-44AD-BC1C-2090365EB5B3}"/>
          </ac:spMkLst>
        </pc:spChg>
        <pc:spChg chg="add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23" creationId="{39E4C68A-A4A9-48A4-9FF2-D2896B1EA01F}"/>
          </ac:spMkLst>
        </pc:spChg>
        <pc:spChg chg="add">
          <ac:chgData name="Marianne Benedek" userId="S::mbenedek@aurora.edu::3df88170-7657-4df1-a9a8-02a91c9ff31d" providerId="AD" clId="Web-{1C22F3EF-F143-BF75-8D66-0A26CC8E9273}" dt="2021-02-03T16:36:59.924" v="598"/>
          <ac:spMkLst>
            <pc:docMk/>
            <pc:sldMk cId="53889501" sldId="525"/>
            <ac:spMk id="25" creationId="{E2B9AEA5-52CB-49A6-AF8A-33502F291B91}"/>
          </ac:spMkLst>
        </pc:spChg>
      </pc:sldChg>
      <pc:sldChg chg="addSp delSp modSp new mod setBg">
        <pc:chgData name="Marianne Benedek" userId="S::mbenedek@aurora.edu::3df88170-7657-4df1-a9a8-02a91c9ff31d" providerId="AD" clId="Web-{1C22F3EF-F143-BF75-8D66-0A26CC8E9273}" dt="2021-02-03T16:21:51.424" v="138"/>
        <pc:sldMkLst>
          <pc:docMk/>
          <pc:sldMk cId="2536900478" sldId="527"/>
        </pc:sldMkLst>
        <pc:spChg chg="mo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2" creationId="{8F5A22B1-DF82-4ADC-B632-19C269B46671}"/>
          </ac:spMkLst>
        </pc:spChg>
        <pc:spChg chg="mo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3" creationId="{880C93A5-1CA3-43A1-A82D-92C8EEBA4A92}"/>
          </ac:spMkLst>
        </pc:spChg>
        <pc:spChg chg="del">
          <ac:chgData name="Marianne Benedek" userId="S::mbenedek@aurora.edu::3df88170-7657-4df1-a9a8-02a91c9ff31d" providerId="AD" clId="Web-{1C22F3EF-F143-BF75-8D66-0A26CC8E9273}" dt="2021-02-03T16:19:31.218" v="93"/>
          <ac:spMkLst>
            <pc:docMk/>
            <pc:sldMk cId="2536900478" sldId="527"/>
            <ac:spMk id="4" creationId="{E4BAE85E-999C-4ED2-9683-56B783B37AFE}"/>
          </ac:spMkLst>
        </pc:spChg>
        <pc:spChg chg="add mo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6" creationId="{726A774C-C65A-4480-A7B4-89C55AF7A8C4}"/>
          </ac:spMkLst>
        </pc:spChg>
        <pc:spChg chg="add del">
          <ac:chgData name="Marianne Benedek" userId="S::mbenedek@aurora.edu::3df88170-7657-4df1-a9a8-02a91c9ff31d" providerId="AD" clId="Web-{1C22F3EF-F143-BF75-8D66-0A26CC8E9273}" dt="2021-02-03T16:21:04.361" v="133"/>
          <ac:spMkLst>
            <pc:docMk/>
            <pc:sldMk cId="2536900478" sldId="527"/>
            <ac:spMk id="8" creationId="{39E4C68A-A4A9-48A4-9FF2-D2896B1EA01F}"/>
          </ac:spMkLst>
        </pc:spChg>
        <pc:spChg chg="add del">
          <ac:chgData name="Marianne Benedek" userId="S::mbenedek@aurora.edu::3df88170-7657-4df1-a9a8-02a91c9ff31d" providerId="AD" clId="Web-{1C22F3EF-F143-BF75-8D66-0A26CC8E9273}" dt="2021-02-03T16:21:04.361" v="133"/>
          <ac:spMkLst>
            <pc:docMk/>
            <pc:sldMk cId="2536900478" sldId="527"/>
            <ac:spMk id="10" creationId="{E2B9AEA5-52CB-49A6-AF8A-33502F291B91}"/>
          </ac:spMkLst>
        </pc:spChg>
        <pc:spChg chg="add mo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11" creationId="{628119EE-686C-4404-975F-D1B5E2316B9A}"/>
          </ac:spMkLst>
        </pc:spChg>
        <pc:spChg chg="ad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16" creationId="{51CAEDA1-2D9E-4101-B553-8060F59F8ADD}"/>
          </ac:spMkLst>
        </pc:spChg>
        <pc:spChg chg="ad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18" creationId="{D8AF0666-DC61-45FB-A7C3-3666814B1A2D}"/>
          </ac:spMkLst>
        </pc:spChg>
        <pc:spChg chg="ad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20" creationId="{EF8AA041-5690-47D3-93E9-B8DE194D7235}"/>
          </ac:spMkLst>
        </pc:spChg>
        <pc:spChg chg="ad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22" creationId="{592E6D62-9EA0-4821-A9F1-919E480D582A}"/>
          </ac:spMkLst>
        </pc:spChg>
        <pc:spChg chg="add">
          <ac:chgData name="Marianne Benedek" userId="S::mbenedek@aurora.edu::3df88170-7657-4df1-a9a8-02a91c9ff31d" providerId="AD" clId="Web-{1C22F3EF-F143-BF75-8D66-0A26CC8E9273}" dt="2021-02-03T16:21:51.424" v="138"/>
          <ac:spMkLst>
            <pc:docMk/>
            <pc:sldMk cId="2536900478" sldId="527"/>
            <ac:spMk id="24" creationId="{939F7F10-4ADB-4678-918B-BC1498630322}"/>
          </ac:spMkLst>
        </pc:spChg>
        <pc:picChg chg="add mod">
          <ac:chgData name="Marianne Benedek" userId="S::mbenedek@aurora.edu::3df88170-7657-4df1-a9a8-02a91c9ff31d" providerId="AD" clId="Web-{1C22F3EF-F143-BF75-8D66-0A26CC8E9273}" dt="2021-02-03T16:21:51.424" v="138"/>
          <ac:picMkLst>
            <pc:docMk/>
            <pc:sldMk cId="2536900478" sldId="527"/>
            <ac:picMk id="5" creationId="{6090378E-7C9C-4C60-8D8A-7A5AF13F8ACB}"/>
          </ac:picMkLst>
        </pc:picChg>
        <pc:picChg chg="add mod ord">
          <ac:chgData name="Marianne Benedek" userId="S::mbenedek@aurora.edu::3df88170-7657-4df1-a9a8-02a91c9ff31d" providerId="AD" clId="Web-{1C22F3EF-F143-BF75-8D66-0A26CC8E9273}" dt="2021-02-03T16:21:51.424" v="138"/>
          <ac:picMkLst>
            <pc:docMk/>
            <pc:sldMk cId="2536900478" sldId="527"/>
            <ac:picMk id="9" creationId="{BB5713A7-AFB1-4EB0-BA37-8B092CCBC5C0}"/>
          </ac:picMkLst>
        </pc:picChg>
      </pc:sldChg>
      <pc:sldChg chg="addSp delSp modSp new mod setBg setClrOvrMap">
        <pc:chgData name="Marianne Benedek" userId="S::mbenedek@aurora.edu::3df88170-7657-4df1-a9a8-02a91c9ff31d" providerId="AD" clId="Web-{1C22F3EF-F143-BF75-8D66-0A26CC8E9273}" dt="2021-02-03T16:28:41.790" v="304" actId="20577"/>
        <pc:sldMkLst>
          <pc:docMk/>
          <pc:sldMk cId="3011999529" sldId="528"/>
        </pc:sldMkLst>
        <pc:spChg chg="mod">
          <ac:chgData name="Marianne Benedek" userId="S::mbenedek@aurora.edu::3df88170-7657-4df1-a9a8-02a91c9ff31d" providerId="AD" clId="Web-{1C22F3EF-F143-BF75-8D66-0A26CC8E9273}" dt="2021-02-03T16:28:22.978" v="287"/>
          <ac:spMkLst>
            <pc:docMk/>
            <pc:sldMk cId="3011999529" sldId="528"/>
            <ac:spMk id="2" creationId="{3810CE54-C807-4D0D-BF28-879FACBB8273}"/>
          </ac:spMkLst>
        </pc:spChg>
        <pc:spChg chg="mod">
          <ac:chgData name="Marianne Benedek" userId="S::mbenedek@aurora.edu::3df88170-7657-4df1-a9a8-02a91c9ff31d" providerId="AD" clId="Web-{1C22F3EF-F143-BF75-8D66-0A26CC8E9273}" dt="2021-02-03T16:28:41.790" v="304" actId="20577"/>
          <ac:spMkLst>
            <pc:docMk/>
            <pc:sldMk cId="3011999529" sldId="528"/>
            <ac:spMk id="3" creationId="{C77E5C38-3998-4236-88AF-B3D4DE3D026C}"/>
          </ac:spMkLst>
        </pc:spChg>
        <pc:spChg chg="mod">
          <ac:chgData name="Marianne Benedek" userId="S::mbenedek@aurora.edu::3df88170-7657-4df1-a9a8-02a91c9ff31d" providerId="AD" clId="Web-{1C22F3EF-F143-BF75-8D66-0A26CC8E9273}" dt="2021-02-03T16:28:22.978" v="287"/>
          <ac:spMkLst>
            <pc:docMk/>
            <pc:sldMk cId="3011999529" sldId="528"/>
            <ac:spMk id="4" creationId="{6641823E-A541-45BE-A3BE-D1EE0058A607}"/>
          </ac:spMkLst>
        </pc:spChg>
        <pc:spChg chg="add del mod">
          <ac:chgData name="Marianne Benedek" userId="S::mbenedek@aurora.edu::3df88170-7657-4df1-a9a8-02a91c9ff31d" providerId="AD" clId="Web-{1C22F3EF-F143-BF75-8D66-0A26CC8E9273}" dt="2021-02-03T16:28:11.290" v="285"/>
          <ac:spMkLst>
            <pc:docMk/>
            <pc:sldMk cId="3011999529" sldId="528"/>
            <ac:spMk id="7" creationId="{74475B72-8501-489D-A794-5608CF361F86}"/>
          </ac:spMkLst>
        </pc:spChg>
        <pc:spChg chg="add">
          <ac:chgData name="Marianne Benedek" userId="S::mbenedek@aurora.edu::3df88170-7657-4df1-a9a8-02a91c9ff31d" providerId="AD" clId="Web-{1C22F3EF-F143-BF75-8D66-0A26CC8E9273}" dt="2021-02-03T16:28:22.978" v="287"/>
          <ac:spMkLst>
            <pc:docMk/>
            <pc:sldMk cId="3011999529" sldId="528"/>
            <ac:spMk id="9" creationId="{39E4C68A-A4A9-48A4-9FF2-D2896B1EA01F}"/>
          </ac:spMkLst>
        </pc:spChg>
        <pc:spChg chg="add">
          <ac:chgData name="Marianne Benedek" userId="S::mbenedek@aurora.edu::3df88170-7657-4df1-a9a8-02a91c9ff31d" providerId="AD" clId="Web-{1C22F3EF-F143-BF75-8D66-0A26CC8E9273}" dt="2021-02-03T16:28:22.978" v="287"/>
          <ac:spMkLst>
            <pc:docMk/>
            <pc:sldMk cId="3011999529" sldId="528"/>
            <ac:spMk id="11" creationId="{E2B9AEA5-52CB-49A6-AF8A-33502F291B91}"/>
          </ac:spMkLst>
        </pc:spChg>
        <pc:picChg chg="add del mod">
          <ac:chgData name="Marianne Benedek" userId="S::mbenedek@aurora.edu::3df88170-7657-4df1-a9a8-02a91c9ff31d" providerId="AD" clId="Web-{1C22F3EF-F143-BF75-8D66-0A26CC8E9273}" dt="2021-02-03T16:28:11.290" v="286"/>
          <ac:picMkLst>
            <pc:docMk/>
            <pc:sldMk cId="3011999529" sldId="528"/>
            <ac:picMk id="5" creationId="{BF7396F8-E640-4B85-B2B9-4A731DBDE0ED}"/>
          </ac:picMkLst>
        </pc:picChg>
        <pc:picChg chg="add del">
          <ac:chgData name="Marianne Benedek" userId="S::mbenedek@aurora.edu::3df88170-7657-4df1-a9a8-02a91c9ff31d" providerId="AD" clId="Web-{1C22F3EF-F143-BF75-8D66-0A26CC8E9273}" dt="2021-02-03T16:27:36.039" v="278"/>
          <ac:picMkLst>
            <pc:docMk/>
            <pc:sldMk cId="3011999529" sldId="528"/>
            <ac:picMk id="6" creationId="{D3F3C58C-1A09-4AFA-B99C-D15F3A5C35CA}"/>
          </ac:picMkLst>
        </pc:picChg>
        <pc:cxnChg chg="add del">
          <ac:chgData name="Marianne Benedek" userId="S::mbenedek@aurora.edu::3df88170-7657-4df1-a9a8-02a91c9ff31d" providerId="AD" clId="Web-{1C22F3EF-F143-BF75-8D66-0A26CC8E9273}" dt="2021-02-03T16:27:36.039" v="278"/>
          <ac:cxnSpMkLst>
            <pc:docMk/>
            <pc:sldMk cId="3011999529" sldId="528"/>
            <ac:cxnSpMk id="10" creationId="{E79B4DA2-E806-489F-80F1-ADC1F33388B0}"/>
          </ac:cxnSpMkLst>
        </pc:cxnChg>
      </pc:sldChg>
    </pc:docChg>
  </pc:docChgLst>
  <pc:docChgLst>
    <pc:chgData name="Allison Schuck" userId="S::aschuck@aurora.edu::96e99fa6-0dfe-4563-a471-198eddde73bb" providerId="AD" clId="Web-{69DB6BF8-85B9-5E3D-C5B9-2D0D76BD293B}"/>
    <pc:docChg chg="addSld delSld modSld sldOrd">
      <pc:chgData name="Allison Schuck" userId="S::aschuck@aurora.edu::96e99fa6-0dfe-4563-a471-198eddde73bb" providerId="AD" clId="Web-{69DB6BF8-85B9-5E3D-C5B9-2D0D76BD293B}" dt="2021-02-11T19:50:36.929" v="1992" actId="20577"/>
      <pc:docMkLst>
        <pc:docMk/>
      </pc:docMkLst>
      <pc:sldChg chg="addSp delSp modSp del mod ord setBg">
        <pc:chgData name="Allison Schuck" userId="S::aschuck@aurora.edu::96e99fa6-0dfe-4563-a471-198eddde73bb" providerId="AD" clId="Web-{69DB6BF8-85B9-5E3D-C5B9-2D0D76BD293B}" dt="2021-02-11T17:41:26.909" v="1095"/>
        <pc:sldMkLst>
          <pc:docMk/>
          <pc:sldMk cId="978244307" sldId="503"/>
        </pc:sldMkLst>
        <pc:spChg chg="mod">
          <ac:chgData name="Allison Schuck" userId="S::aschuck@aurora.edu::96e99fa6-0dfe-4563-a471-198eddde73bb" providerId="AD" clId="Web-{69DB6BF8-85B9-5E3D-C5B9-2D0D76BD293B}" dt="2021-02-11T17:25:20.928" v="1061"/>
          <ac:spMkLst>
            <pc:docMk/>
            <pc:sldMk cId="978244307" sldId="503"/>
            <ac:spMk id="2" creationId="{D04AB180-ACEC-40BD-8546-571AF13187E3}"/>
          </ac:spMkLst>
        </pc:spChg>
        <pc:spChg chg="del">
          <ac:chgData name="Allison Schuck" userId="S::aschuck@aurora.edu::96e99fa6-0dfe-4563-a471-198eddde73bb" providerId="AD" clId="Web-{69DB6BF8-85B9-5E3D-C5B9-2D0D76BD293B}" dt="2021-02-11T15:44:34.056" v="1037"/>
          <ac:spMkLst>
            <pc:docMk/>
            <pc:sldMk cId="978244307" sldId="503"/>
            <ac:spMk id="3" creationId="{8DFA2344-460A-4B2C-A89D-EB7675A54A3C}"/>
          </ac:spMkLst>
        </pc:spChg>
        <pc:spChg chg="add del">
          <ac:chgData name="Allison Schuck" userId="S::aschuck@aurora.edu::96e99fa6-0dfe-4563-a471-198eddde73bb" providerId="AD" clId="Web-{69DB6BF8-85B9-5E3D-C5B9-2D0D76BD293B}" dt="2021-02-11T17:25:20.882" v="1060"/>
          <ac:spMkLst>
            <pc:docMk/>
            <pc:sldMk cId="978244307" sldId="503"/>
            <ac:spMk id="8" creationId="{FC695245-44E3-4A14-900A-D06036644A4E}"/>
          </ac:spMkLst>
        </pc:spChg>
        <pc:spChg chg="add">
          <ac:chgData name="Allison Schuck" userId="S::aschuck@aurora.edu::96e99fa6-0dfe-4563-a471-198eddde73bb" providerId="AD" clId="Web-{69DB6BF8-85B9-5E3D-C5B9-2D0D76BD293B}" dt="2021-02-11T17:25:20.928" v="1061"/>
          <ac:spMkLst>
            <pc:docMk/>
            <pc:sldMk cId="978244307" sldId="503"/>
            <ac:spMk id="10" creationId="{A134F0D3-8267-4FCC-8AA2-0F987FB2E404}"/>
          </ac:spMkLst>
        </pc:spChg>
        <pc:spChg chg="add del">
          <ac:chgData name="Allison Schuck" userId="S::aschuck@aurora.edu::96e99fa6-0dfe-4563-a471-198eddde73bb" providerId="AD" clId="Web-{69DB6BF8-85B9-5E3D-C5B9-2D0D76BD293B}" dt="2021-02-11T17:25:15.663" v="1056"/>
          <ac:spMkLst>
            <pc:docMk/>
            <pc:sldMk cId="978244307" sldId="503"/>
            <ac:spMk id="11" creationId="{FC695245-44E3-4A14-900A-D06036644A4E}"/>
          </ac:spMkLst>
        </pc:spChg>
        <pc:spChg chg="add">
          <ac:chgData name="Allison Schuck" userId="S::aschuck@aurora.edu::96e99fa6-0dfe-4563-a471-198eddde73bb" providerId="AD" clId="Web-{69DB6BF8-85B9-5E3D-C5B9-2D0D76BD293B}" dt="2021-02-11T17:25:20.928" v="1061"/>
          <ac:spMkLst>
            <pc:docMk/>
            <pc:sldMk cId="978244307" sldId="503"/>
            <ac:spMk id="12" creationId="{787CB69F-0CBD-4E11-AEF2-C69F486710DB}"/>
          </ac:spMkLst>
        </pc:spChg>
        <pc:graphicFrameChg chg="add del mod modGraphic">
          <ac:chgData name="Allison Schuck" userId="S::aschuck@aurora.edu::96e99fa6-0dfe-4563-a471-198eddde73bb" providerId="AD" clId="Web-{69DB6BF8-85B9-5E3D-C5B9-2D0D76BD293B}" dt="2021-02-11T17:25:20.928" v="1061"/>
          <ac:graphicFrameMkLst>
            <pc:docMk/>
            <pc:sldMk cId="978244307" sldId="503"/>
            <ac:graphicFrameMk id="5" creationId="{BAF3DBD3-ADFB-4522-A525-745E6E245160}"/>
          </ac:graphicFrameMkLst>
        </pc:graphicFrameChg>
        <pc:graphicFrameChg chg="add del">
          <ac:chgData name="Allison Schuck" userId="S::aschuck@aurora.edu::96e99fa6-0dfe-4563-a471-198eddde73bb" providerId="AD" clId="Web-{69DB6BF8-85B9-5E3D-C5B9-2D0D76BD293B}" dt="2021-02-11T17:25:15.663" v="1056"/>
          <ac:graphicFrameMkLst>
            <pc:docMk/>
            <pc:sldMk cId="978244307" sldId="503"/>
            <ac:graphicFrameMk id="7" creationId="{FBBC50EC-9CA6-4E45-AFED-EA2EE2A50CE0}"/>
          </ac:graphicFrameMkLst>
        </pc:graphicFrameChg>
        <pc:graphicFrameChg chg="add del">
          <ac:chgData name="Allison Schuck" userId="S::aschuck@aurora.edu::96e99fa6-0dfe-4563-a471-198eddde73bb" providerId="AD" clId="Web-{69DB6BF8-85B9-5E3D-C5B9-2D0D76BD293B}" dt="2021-02-11T17:25:20.882" v="1060"/>
          <ac:graphicFrameMkLst>
            <pc:docMk/>
            <pc:sldMk cId="978244307" sldId="503"/>
            <ac:graphicFrameMk id="9" creationId="{FBBC50EC-9CA6-4E45-AFED-EA2EE2A50CE0}"/>
          </ac:graphicFrameMkLst>
        </pc:graphicFrameChg>
        <pc:cxnChg chg="add">
          <ac:chgData name="Allison Schuck" userId="S::aschuck@aurora.edu::96e99fa6-0dfe-4563-a471-198eddde73bb" providerId="AD" clId="Web-{69DB6BF8-85B9-5E3D-C5B9-2D0D76BD293B}" dt="2021-02-11T17:25:20.928" v="1061"/>
          <ac:cxnSpMkLst>
            <pc:docMk/>
            <pc:sldMk cId="978244307" sldId="503"/>
            <ac:cxnSpMk id="14" creationId="{FB5AD06E-0FF5-4588-8D02-BA7D0539A1FD}"/>
          </ac:cxnSpMkLst>
        </pc:cxnChg>
      </pc:sldChg>
      <pc:sldChg chg="del">
        <pc:chgData name="Allison Schuck" userId="S::aschuck@aurora.edu::96e99fa6-0dfe-4563-a471-198eddde73bb" providerId="AD" clId="Web-{69DB6BF8-85B9-5E3D-C5B9-2D0D76BD293B}" dt="2021-02-11T15:45:31.542" v="1038"/>
        <pc:sldMkLst>
          <pc:docMk/>
          <pc:sldMk cId="1265842000" sldId="531"/>
        </pc:sldMkLst>
      </pc:sldChg>
      <pc:sldChg chg="addSp delSp modSp mod setBg">
        <pc:chgData name="Allison Schuck" userId="S::aschuck@aurora.edu::96e99fa6-0dfe-4563-a471-198eddde73bb" providerId="AD" clId="Web-{69DB6BF8-85B9-5E3D-C5B9-2D0D76BD293B}" dt="2021-02-11T19:46:20.034" v="1951" actId="20577"/>
        <pc:sldMkLst>
          <pc:docMk/>
          <pc:sldMk cId="1695119034" sldId="561"/>
        </pc:sldMkLst>
        <pc:spChg chg="mod">
          <ac:chgData name="Allison Schuck" userId="S::aschuck@aurora.edu::96e99fa6-0dfe-4563-a471-198eddde73bb" providerId="AD" clId="Web-{69DB6BF8-85B9-5E3D-C5B9-2D0D76BD293B}" dt="2021-02-11T19:45:34.720" v="1946" actId="20577"/>
          <ac:spMkLst>
            <pc:docMk/>
            <pc:sldMk cId="1695119034" sldId="561"/>
            <ac:spMk id="2" creationId="{00000000-0000-0000-0000-000000000000}"/>
          </ac:spMkLst>
        </pc:spChg>
        <pc:spChg chg="del">
          <ac:chgData name="Allison Schuck" userId="S::aschuck@aurora.edu::96e99fa6-0dfe-4563-a471-198eddde73bb" providerId="AD" clId="Web-{69DB6BF8-85B9-5E3D-C5B9-2D0D76BD293B}" dt="2021-02-10T19:38:37.761" v="131"/>
          <ac:spMkLst>
            <pc:docMk/>
            <pc:sldMk cId="1695119034" sldId="561"/>
            <ac:spMk id="3" creationId="{00000000-0000-0000-0000-000000000000}"/>
          </ac:spMkLst>
        </pc:spChg>
        <pc:spChg chg="add del">
          <ac:chgData name="Allison Schuck" userId="S::aschuck@aurora.edu::96e99fa6-0dfe-4563-a471-198eddde73bb" providerId="AD" clId="Web-{69DB6BF8-85B9-5E3D-C5B9-2D0D76BD293B}" dt="2021-02-10T19:41:10.549" v="280"/>
          <ac:spMkLst>
            <pc:docMk/>
            <pc:sldMk cId="1695119034" sldId="561"/>
            <ac:spMk id="9" creationId="{FC695245-44E3-4A14-900A-D06036644A4E}"/>
          </ac:spMkLst>
        </pc:spChg>
        <pc:spChg chg="add mod">
          <ac:chgData name="Allison Schuck" userId="S::aschuck@aurora.edu::96e99fa6-0dfe-4563-a471-198eddde73bb" providerId="AD" clId="Web-{69DB6BF8-85B9-5E3D-C5B9-2D0D76BD293B}" dt="2021-02-11T15:45:53.933" v="1039"/>
          <ac:spMkLst>
            <pc:docMk/>
            <pc:sldMk cId="1695119034" sldId="561"/>
            <ac:spMk id="11" creationId="{99530543-AFAF-43D0-A20A-F90ED6DF6F37}"/>
          </ac:spMkLst>
        </pc:spChg>
        <pc:spChg chg="add">
          <ac:chgData name="Allison Schuck" userId="S::aschuck@aurora.edu::96e99fa6-0dfe-4563-a471-198eddde73bb" providerId="AD" clId="Web-{69DB6BF8-85B9-5E3D-C5B9-2D0D76BD293B}" dt="2021-02-11T15:45:53.933" v="1039"/>
          <ac:spMkLst>
            <pc:docMk/>
            <pc:sldMk cId="1695119034" sldId="561"/>
            <ac:spMk id="16" creationId="{FC695245-44E3-4A14-900A-D06036644A4E}"/>
          </ac:spMkLst>
        </pc:spChg>
        <pc:graphicFrameChg chg="add mod ord modGraphic">
          <ac:chgData name="Allison Schuck" userId="S::aschuck@aurora.edu::96e99fa6-0dfe-4563-a471-198eddde73bb" providerId="AD" clId="Web-{69DB6BF8-85B9-5E3D-C5B9-2D0D76BD293B}" dt="2021-02-11T19:46:20.034" v="1951" actId="20577"/>
          <ac:graphicFrameMkLst>
            <pc:docMk/>
            <pc:sldMk cId="1695119034" sldId="561"/>
            <ac:graphicFrameMk id="5" creationId="{52BF24CE-8A90-439A-9E13-74EF8903E12D}"/>
          </ac:graphicFrameMkLst>
        </pc:graphicFrameChg>
      </pc:sldChg>
      <pc:sldChg chg="addSp delSp modSp mod setBg">
        <pc:chgData name="Allison Schuck" userId="S::aschuck@aurora.edu::96e99fa6-0dfe-4563-a471-198eddde73bb" providerId="AD" clId="Web-{69DB6BF8-85B9-5E3D-C5B9-2D0D76BD293B}" dt="2021-02-11T19:50:14.897" v="1988" actId="20577"/>
        <pc:sldMkLst>
          <pc:docMk/>
          <pc:sldMk cId="2393990340" sldId="562"/>
        </pc:sldMkLst>
        <pc:spChg chg="mod">
          <ac:chgData name="Allison Schuck" userId="S::aschuck@aurora.edu::96e99fa6-0dfe-4563-a471-198eddde73bb" providerId="AD" clId="Web-{69DB6BF8-85B9-5E3D-C5B9-2D0D76BD293B}" dt="2021-02-11T19:50:14.897" v="1988" actId="20577"/>
          <ac:spMkLst>
            <pc:docMk/>
            <pc:sldMk cId="2393990340" sldId="562"/>
            <ac:spMk id="2" creationId="{00000000-0000-0000-0000-000000000000}"/>
          </ac:spMkLst>
        </pc:spChg>
        <pc:spChg chg="del">
          <ac:chgData name="Allison Schuck" userId="S::aschuck@aurora.edu::96e99fa6-0dfe-4563-a471-198eddde73bb" providerId="AD" clId="Web-{69DB6BF8-85B9-5E3D-C5B9-2D0D76BD293B}" dt="2021-02-11T19:21:27.789" v="1529"/>
          <ac:spMkLst>
            <pc:docMk/>
            <pc:sldMk cId="2393990340" sldId="562"/>
            <ac:spMk id="3" creationId="{00000000-0000-0000-0000-000000000000}"/>
          </ac:spMkLst>
        </pc:spChg>
        <pc:spChg chg="add del">
          <ac:chgData name="Allison Schuck" userId="S::aschuck@aurora.edu::96e99fa6-0dfe-4563-a471-198eddde73bb" providerId="AD" clId="Web-{69DB6BF8-85B9-5E3D-C5B9-2D0D76BD293B}" dt="2021-02-11T19:23:23.822" v="1550"/>
          <ac:spMkLst>
            <pc:docMk/>
            <pc:sldMk cId="2393990340" sldId="562"/>
            <ac:spMk id="9" creationId="{A134F0D3-8267-4FCC-8AA2-0F987FB2E404}"/>
          </ac:spMkLst>
        </pc:spChg>
        <pc:spChg chg="add del">
          <ac:chgData name="Allison Schuck" userId="S::aschuck@aurora.edu::96e99fa6-0dfe-4563-a471-198eddde73bb" providerId="AD" clId="Web-{69DB6BF8-85B9-5E3D-C5B9-2D0D76BD293B}" dt="2021-02-11T19:23:23.822" v="1550"/>
          <ac:spMkLst>
            <pc:docMk/>
            <pc:sldMk cId="2393990340" sldId="562"/>
            <ac:spMk id="11" creationId="{787CB69F-0CBD-4E11-AEF2-C69F486710DB}"/>
          </ac:spMkLst>
        </pc:spChg>
        <pc:spChg chg="add del">
          <ac:chgData name="Allison Schuck" userId="S::aschuck@aurora.edu::96e99fa6-0dfe-4563-a471-198eddde73bb" providerId="AD" clId="Web-{69DB6BF8-85B9-5E3D-C5B9-2D0D76BD293B}" dt="2021-02-11T19:23:12.260" v="1548"/>
          <ac:spMkLst>
            <pc:docMk/>
            <pc:sldMk cId="2393990340" sldId="562"/>
            <ac:spMk id="18" creationId="{A134F0D3-8267-4FCC-8AA2-0F987FB2E404}"/>
          </ac:spMkLst>
        </pc:spChg>
        <pc:spChg chg="add del">
          <ac:chgData name="Allison Schuck" userId="S::aschuck@aurora.edu::96e99fa6-0dfe-4563-a471-198eddde73bb" providerId="AD" clId="Web-{69DB6BF8-85B9-5E3D-C5B9-2D0D76BD293B}" dt="2021-02-11T19:23:12.260" v="1548"/>
          <ac:spMkLst>
            <pc:docMk/>
            <pc:sldMk cId="2393990340" sldId="562"/>
            <ac:spMk id="20" creationId="{787CB69F-0CBD-4E11-AEF2-C69F486710DB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7:56.707" v="1967" actId="20577"/>
          <ac:spMkLst>
            <pc:docMk/>
            <pc:sldMk cId="2393990340" sldId="562"/>
            <ac:spMk id="345" creationId="{86987F3B-C06B-4CBA-A06B-9FF22392B1A7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8:14.223" v="1969" actId="20577"/>
          <ac:spMkLst>
            <pc:docMk/>
            <pc:sldMk cId="2393990340" sldId="562"/>
            <ac:spMk id="346" creationId="{869F4F90-A482-426A-970E-3F9B9B2446D4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8:19.426" v="1970" actId="20577"/>
          <ac:spMkLst>
            <pc:docMk/>
            <pc:sldMk cId="2393990340" sldId="562"/>
            <ac:spMk id="347" creationId="{6D159229-3D75-43C7-AB06-BDD620539ABC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9:58.756" v="1986" actId="20577"/>
          <ac:spMkLst>
            <pc:docMk/>
            <pc:sldMk cId="2393990340" sldId="562"/>
            <ac:spMk id="478" creationId="{B652A174-DC91-4AB3-A50E-9F1C680292A6}"/>
          </ac:spMkLst>
        </pc:spChg>
        <pc:spChg chg="add mod">
          <ac:chgData name="Allison Schuck" userId="S::aschuck@aurora.edu::96e99fa6-0dfe-4563-a471-198eddde73bb" providerId="AD" clId="Web-{69DB6BF8-85B9-5E3D-C5B9-2D0D76BD293B}" dt="2021-02-11T19:39:04.479" v="1897" actId="20577"/>
          <ac:spMkLst>
            <pc:docMk/>
            <pc:sldMk cId="2393990340" sldId="562"/>
            <ac:spMk id="479" creationId="{08E17CCF-244C-43EE-A01C-5FD48E620478}"/>
          </ac:spMkLst>
        </pc:spChg>
        <pc:graphicFrameChg chg="add mod modGraphic">
          <ac:chgData name="Allison Schuck" userId="S::aschuck@aurora.edu::96e99fa6-0dfe-4563-a471-198eddde73bb" providerId="AD" clId="Web-{69DB6BF8-85B9-5E3D-C5B9-2D0D76BD293B}" dt="2021-02-11T19:49:40.334" v="1975" actId="20577"/>
          <ac:graphicFrameMkLst>
            <pc:docMk/>
            <pc:sldMk cId="2393990340" sldId="562"/>
            <ac:graphicFrameMk id="5" creationId="{AA68D93A-BFE6-4FDB-8637-8D90988544C0}"/>
          </ac:graphicFrameMkLst>
        </pc:graphicFrameChg>
        <pc:cxnChg chg="add del">
          <ac:chgData name="Allison Schuck" userId="S::aschuck@aurora.edu::96e99fa6-0dfe-4563-a471-198eddde73bb" providerId="AD" clId="Web-{69DB6BF8-85B9-5E3D-C5B9-2D0D76BD293B}" dt="2021-02-11T19:23:23.822" v="1550"/>
          <ac:cxnSpMkLst>
            <pc:docMk/>
            <pc:sldMk cId="2393990340" sldId="562"/>
            <ac:cxnSpMk id="13" creationId="{FB5AD06E-0FF5-4588-8D02-BA7D0539A1FD}"/>
          </ac:cxnSpMkLst>
        </pc:cxnChg>
        <pc:cxnChg chg="add del">
          <ac:chgData name="Allison Schuck" userId="S::aschuck@aurora.edu::96e99fa6-0dfe-4563-a471-198eddde73bb" providerId="AD" clId="Web-{69DB6BF8-85B9-5E3D-C5B9-2D0D76BD293B}" dt="2021-02-11T19:23:12.260" v="1548"/>
          <ac:cxnSpMkLst>
            <pc:docMk/>
            <pc:sldMk cId="2393990340" sldId="562"/>
            <ac:cxnSpMk id="22" creationId="{FB5AD06E-0FF5-4588-8D02-BA7D0539A1FD}"/>
          </ac:cxnSpMkLst>
        </pc:cxnChg>
      </pc:sldChg>
      <pc:sldChg chg="addSp delSp modSp new mod ord setBg setClrOvrMap">
        <pc:chgData name="Allison Schuck" userId="S::aschuck@aurora.edu::96e99fa6-0dfe-4563-a471-198eddde73bb" providerId="AD" clId="Web-{69DB6BF8-85B9-5E3D-C5B9-2D0D76BD293B}" dt="2021-02-11T19:45:02.501" v="1943"/>
        <pc:sldMkLst>
          <pc:docMk/>
          <pc:sldMk cId="304189927" sldId="579"/>
        </pc:sldMkLst>
        <pc:spChg chg="add del mod ord">
          <ac:chgData name="Allison Schuck" userId="S::aschuck@aurora.edu::96e99fa6-0dfe-4563-a471-198eddde73bb" providerId="AD" clId="Web-{69DB6BF8-85B9-5E3D-C5B9-2D0D76BD293B}" dt="2021-02-11T19:42:37.592" v="1915"/>
          <ac:spMkLst>
            <pc:docMk/>
            <pc:sldMk cId="304189927" sldId="579"/>
            <ac:spMk id="2" creationId="{24A3ADD2-04A5-48E5-BCCC-C1C5EB8A9BB5}"/>
          </ac:spMkLst>
        </pc:spChg>
        <pc:spChg chg="del mod">
          <ac:chgData name="Allison Schuck" userId="S::aschuck@aurora.edu::96e99fa6-0dfe-4563-a471-198eddde73bb" providerId="AD" clId="Web-{69DB6BF8-85B9-5E3D-C5B9-2D0D76BD293B}" dt="2021-02-10T19:34:38.725" v="34"/>
          <ac:spMkLst>
            <pc:docMk/>
            <pc:sldMk cId="304189927" sldId="579"/>
            <ac:spMk id="3" creationId="{990B4762-C75F-4C1D-9C57-8A21AB523662}"/>
          </ac:spMkLst>
        </pc:spChg>
        <pc:spChg chg="del mod ord">
          <ac:chgData name="Allison Schuck" userId="S::aschuck@aurora.edu::96e99fa6-0dfe-4563-a471-198eddde73bb" providerId="AD" clId="Web-{69DB6BF8-85B9-5E3D-C5B9-2D0D76BD293B}" dt="2021-02-11T19:45:02.501" v="1943"/>
          <ac:spMkLst>
            <pc:docMk/>
            <pc:sldMk cId="304189927" sldId="579"/>
            <ac:spMk id="4" creationId="{E667CA94-2285-45F7-B6C5-716724A1B952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3:53.922" v="1938" actId="20577"/>
          <ac:spMkLst>
            <pc:docMk/>
            <pc:sldMk cId="304189927" sldId="579"/>
            <ac:spMk id="9" creationId="{30D60E1F-CB52-4728-A71A-DAE5A1227720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37.592" v="1915"/>
          <ac:spMkLst>
            <pc:docMk/>
            <pc:sldMk cId="304189927" sldId="579"/>
            <ac:spMk id="12" creationId="{4038CB10-1F5C-4D54-9DF7-12586DE5B007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37.592" v="1915"/>
          <ac:spMkLst>
            <pc:docMk/>
            <pc:sldMk cId="304189927" sldId="579"/>
            <ac:spMk id="14" creationId="{73ED6512-6858-4552-B699-9A97FE9A4EA2}"/>
          </ac:spMkLst>
        </pc:spChg>
        <pc:spChg chg="add">
          <ac:chgData name="Allison Schuck" userId="S::aschuck@aurora.edu::96e99fa6-0dfe-4563-a471-198eddde73bb" providerId="AD" clId="Web-{69DB6BF8-85B9-5E3D-C5B9-2D0D76BD293B}" dt="2021-02-11T19:42:37.592" v="1915"/>
          <ac:spMkLst>
            <pc:docMk/>
            <pc:sldMk cId="304189927" sldId="579"/>
            <ac:spMk id="19" creationId="{B32DC26D-8B9B-4CC1-B3CC-D3EA0FB162CD}"/>
          </ac:spMkLst>
        </pc:spChg>
        <pc:picChg chg="add mod ord">
          <ac:chgData name="Allison Schuck" userId="S::aschuck@aurora.edu::96e99fa6-0dfe-4563-a471-198eddde73bb" providerId="AD" clId="Web-{69DB6BF8-85B9-5E3D-C5B9-2D0D76BD293B}" dt="2021-02-11T19:42:37.592" v="1915"/>
          <ac:picMkLst>
            <pc:docMk/>
            <pc:sldMk cId="304189927" sldId="579"/>
            <ac:picMk id="5" creationId="{299ACDD7-F66E-433C-9719-89F05CDCA0AD}"/>
          </ac:picMkLst>
        </pc:picChg>
        <pc:cxnChg chg="add">
          <ac:chgData name="Allison Schuck" userId="S::aschuck@aurora.edu::96e99fa6-0dfe-4563-a471-198eddde73bb" providerId="AD" clId="Web-{69DB6BF8-85B9-5E3D-C5B9-2D0D76BD293B}" dt="2021-02-11T19:42:37.592" v="1915"/>
          <ac:cxnSpMkLst>
            <pc:docMk/>
            <pc:sldMk cId="304189927" sldId="579"/>
            <ac:cxnSpMk id="21" creationId="{FBB7ADC3-53A0-44F2-914A-78CADAF33411}"/>
          </ac:cxnSpMkLst>
        </pc:cxnChg>
      </pc:sldChg>
      <pc:sldChg chg="addSp delSp modSp new mod ord setBg setClrOvrMap">
        <pc:chgData name="Allison Schuck" userId="S::aschuck@aurora.edu::96e99fa6-0dfe-4563-a471-198eddde73bb" providerId="AD" clId="Web-{69DB6BF8-85B9-5E3D-C5B9-2D0D76BD293B}" dt="2021-02-11T19:44:23.110" v="1942" actId="20577"/>
        <pc:sldMkLst>
          <pc:docMk/>
          <pc:sldMk cId="213591926" sldId="582"/>
        </pc:sldMkLst>
        <pc:spChg chg="mod">
          <ac:chgData name="Allison Schuck" userId="S::aschuck@aurora.edu::96e99fa6-0dfe-4563-a471-198eddde73bb" providerId="AD" clId="Web-{69DB6BF8-85B9-5E3D-C5B9-2D0D76BD293B}" dt="2021-02-11T19:42:03.951" v="1911"/>
          <ac:spMkLst>
            <pc:docMk/>
            <pc:sldMk cId="213591926" sldId="582"/>
            <ac:spMk id="2" creationId="{D306EB65-12CD-49DB-872A-A9A0300748F2}"/>
          </ac:spMkLst>
        </pc:spChg>
        <pc:spChg chg="mod">
          <ac:chgData name="Allison Schuck" userId="S::aschuck@aurora.edu::96e99fa6-0dfe-4563-a471-198eddde73bb" providerId="AD" clId="Web-{69DB6BF8-85B9-5E3D-C5B9-2D0D76BD293B}" dt="2021-02-11T19:44:23.110" v="1942" actId="20577"/>
          <ac:spMkLst>
            <pc:docMk/>
            <pc:sldMk cId="213591926" sldId="582"/>
            <ac:spMk id="3" creationId="{9227B964-CD05-40B4-A907-4D48B0E271C8}"/>
          </ac:spMkLst>
        </pc:spChg>
        <pc:spChg chg="mod">
          <ac:chgData name="Allison Schuck" userId="S::aschuck@aurora.edu::96e99fa6-0dfe-4563-a471-198eddde73bb" providerId="AD" clId="Web-{69DB6BF8-85B9-5E3D-C5B9-2D0D76BD293B}" dt="2021-02-11T19:42:03.951" v="1911"/>
          <ac:spMkLst>
            <pc:docMk/>
            <pc:sldMk cId="213591926" sldId="582"/>
            <ac:spMk id="4" creationId="{408361E4-8E26-4D64-A4C3-174E7F984CFA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4:02.290" v="1036"/>
          <ac:spMkLst>
            <pc:docMk/>
            <pc:sldMk cId="213591926" sldId="582"/>
            <ac:spMk id="9" creationId="{39E4C68A-A4A9-48A4-9FF2-D2896B1EA01F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4:02.290" v="1036"/>
          <ac:spMkLst>
            <pc:docMk/>
            <pc:sldMk cId="213591926" sldId="582"/>
            <ac:spMk id="11" creationId="{E2B9AEA5-52CB-49A6-AF8A-33502F291B91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4:02.290" v="1035"/>
          <ac:spMkLst>
            <pc:docMk/>
            <pc:sldMk cId="213591926" sldId="582"/>
            <ac:spMk id="13" creationId="{BC82E0D7-37D0-4C31-B2DA-233C8F10C968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1:38.794" v="1909"/>
          <ac:spMkLst>
            <pc:docMk/>
            <pc:sldMk cId="213591926" sldId="582"/>
            <ac:spMk id="15" creationId="{39E4C68A-A4A9-48A4-9FF2-D2896B1EA01F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3:56.555" v="1033"/>
          <ac:spMkLst>
            <pc:docMk/>
            <pc:sldMk cId="213591926" sldId="582"/>
            <ac:spMk id="16" creationId="{B5068B1C-1A28-475A-A0E0-4C23200D8201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1:38.794" v="1909"/>
          <ac:spMkLst>
            <pc:docMk/>
            <pc:sldMk cId="213591926" sldId="582"/>
            <ac:spMk id="17" creationId="{E2B9AEA5-52CB-49A6-AF8A-33502F291B91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3:56.555" v="1033"/>
          <ac:spMkLst>
            <pc:docMk/>
            <pc:sldMk cId="213591926" sldId="582"/>
            <ac:spMk id="18" creationId="{6D428773-F789-43B7-B5FD-AE49E5BD2E79}"/>
          </ac:spMkLst>
        </pc:spChg>
        <pc:spChg chg="add del">
          <ac:chgData name="Allison Schuck" userId="S::aschuck@aurora.edu::96e99fa6-0dfe-4563-a471-198eddde73bb" providerId="AD" clId="Web-{69DB6BF8-85B9-5E3D-C5B9-2D0D76BD293B}" dt="2021-02-11T15:44:02.290" v="1035"/>
          <ac:spMkLst>
            <pc:docMk/>
            <pc:sldMk cId="213591926" sldId="582"/>
            <ac:spMk id="20" creationId="{F9F40211-4307-4706-AE59-83AC153FBFFA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03.951" v="1912"/>
          <ac:spMkLst>
            <pc:docMk/>
            <pc:sldMk cId="213591926" sldId="582"/>
            <ac:spMk id="22" creationId="{B5068B1C-1A28-475A-A0E0-4C23200D8201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03.951" v="1912"/>
          <ac:spMkLst>
            <pc:docMk/>
            <pc:sldMk cId="213591926" sldId="582"/>
            <ac:spMk id="24" creationId="{6D428773-F789-43B7-B5FD-AE49E5BD2E79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21.733" v="1914"/>
          <ac:spMkLst>
            <pc:docMk/>
            <pc:sldMk cId="213591926" sldId="582"/>
            <ac:spMk id="26" creationId="{B5068B1C-1A28-475A-A0E0-4C23200D8201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21.733" v="1914"/>
          <ac:spMkLst>
            <pc:docMk/>
            <pc:sldMk cId="213591926" sldId="582"/>
            <ac:spMk id="27" creationId="{6D428773-F789-43B7-B5FD-AE49E5BD2E79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03.951" v="1911"/>
          <ac:spMkLst>
            <pc:docMk/>
            <pc:sldMk cId="213591926" sldId="582"/>
            <ac:spMk id="29" creationId="{39E4C68A-A4A9-48A4-9FF2-D2896B1EA01F}"/>
          </ac:spMkLst>
        </pc:spChg>
        <pc:spChg chg="add del">
          <ac:chgData name="Allison Schuck" userId="S::aschuck@aurora.edu::96e99fa6-0dfe-4563-a471-198eddde73bb" providerId="AD" clId="Web-{69DB6BF8-85B9-5E3D-C5B9-2D0D76BD293B}" dt="2021-02-11T19:42:03.951" v="1911"/>
          <ac:spMkLst>
            <pc:docMk/>
            <pc:sldMk cId="213591926" sldId="582"/>
            <ac:spMk id="31" creationId="{E2B9AEA5-52CB-49A6-AF8A-33502F291B91}"/>
          </ac:spMkLst>
        </pc:spChg>
        <pc:spChg chg="add">
          <ac:chgData name="Allison Schuck" userId="S::aschuck@aurora.edu::96e99fa6-0dfe-4563-a471-198eddde73bb" providerId="AD" clId="Web-{69DB6BF8-85B9-5E3D-C5B9-2D0D76BD293B}" dt="2021-02-11T19:42:21.733" v="1914"/>
          <ac:spMkLst>
            <pc:docMk/>
            <pc:sldMk cId="213591926" sldId="582"/>
            <ac:spMk id="32" creationId="{B5068B1C-1A28-475A-A0E0-4C23200D8201}"/>
          </ac:spMkLst>
        </pc:spChg>
        <pc:spChg chg="add">
          <ac:chgData name="Allison Schuck" userId="S::aschuck@aurora.edu::96e99fa6-0dfe-4563-a471-198eddde73bb" providerId="AD" clId="Web-{69DB6BF8-85B9-5E3D-C5B9-2D0D76BD293B}" dt="2021-02-11T19:42:21.733" v="1914"/>
          <ac:spMkLst>
            <pc:docMk/>
            <pc:sldMk cId="213591926" sldId="582"/>
            <ac:spMk id="34" creationId="{6D428773-F789-43B7-B5FD-AE49E5BD2E79}"/>
          </ac:spMkLst>
        </pc:spChg>
        <pc:cxnChg chg="add del">
          <ac:chgData name="Allison Schuck" userId="S::aschuck@aurora.edu::96e99fa6-0dfe-4563-a471-198eddde73bb" providerId="AD" clId="Web-{69DB6BF8-85B9-5E3D-C5B9-2D0D76BD293B}" dt="2021-02-11T15:44:02.290" v="1035"/>
          <ac:cxnSpMkLst>
            <pc:docMk/>
            <pc:sldMk cId="213591926" sldId="582"/>
            <ac:cxnSpMk id="14" creationId="{1AD3A364-FD48-4C42-B623-DAD0C3ED6B47}"/>
          </ac:cxnSpMkLst>
        </pc:cxnChg>
      </pc:sldChg>
      <pc:sldChg chg="new del">
        <pc:chgData name="Allison Schuck" userId="S::aschuck@aurora.edu::96e99fa6-0dfe-4563-a471-198eddde73bb" providerId="AD" clId="Web-{69DB6BF8-85B9-5E3D-C5B9-2D0D76BD293B}" dt="2021-02-11T17:22:40.111" v="1053"/>
        <pc:sldMkLst>
          <pc:docMk/>
          <pc:sldMk cId="198393410" sldId="583"/>
        </pc:sldMkLst>
      </pc:sldChg>
      <pc:sldChg chg="add del replId">
        <pc:chgData name="Allison Schuck" userId="S::aschuck@aurora.edu::96e99fa6-0dfe-4563-a471-198eddde73bb" providerId="AD" clId="Web-{69DB6BF8-85B9-5E3D-C5B9-2D0D76BD293B}" dt="2021-02-11T17:41:22.690" v="1094"/>
        <pc:sldMkLst>
          <pc:docMk/>
          <pc:sldMk cId="2229141235" sldId="583"/>
        </pc:sldMkLst>
      </pc:sldChg>
      <pc:sldChg chg="addSp delSp modSp new mod ord setBg">
        <pc:chgData name="Allison Schuck" userId="S::aschuck@aurora.edu::96e99fa6-0dfe-4563-a471-198eddde73bb" providerId="AD" clId="Web-{69DB6BF8-85B9-5E3D-C5B9-2D0D76BD293B}" dt="2021-02-11T19:47:45.301" v="1966" actId="1076"/>
        <pc:sldMkLst>
          <pc:docMk/>
          <pc:sldMk cId="2650133994" sldId="584"/>
        </pc:sldMkLst>
        <pc:spChg chg="mod">
          <ac:chgData name="Allison Schuck" userId="S::aschuck@aurora.edu::96e99fa6-0dfe-4563-a471-198eddde73bb" providerId="AD" clId="Web-{69DB6BF8-85B9-5E3D-C5B9-2D0D76BD293B}" dt="2021-02-11T19:46:48.784" v="1954" actId="20577"/>
          <ac:spMkLst>
            <pc:docMk/>
            <pc:sldMk cId="2650133994" sldId="584"/>
            <ac:spMk id="2" creationId="{E4619A97-3191-4901-A4CB-B4263063538D}"/>
          </ac:spMkLst>
        </pc:spChg>
        <pc:spChg chg="add del mod">
          <ac:chgData name="Allison Schuck" userId="S::aschuck@aurora.edu::96e99fa6-0dfe-4563-a471-198eddde73bb" providerId="AD" clId="Web-{69DB6BF8-85B9-5E3D-C5B9-2D0D76BD293B}" dt="2021-02-11T19:47:31.832" v="1964" actId="20577"/>
          <ac:spMkLst>
            <pc:docMk/>
            <pc:sldMk cId="2650133994" sldId="584"/>
            <ac:spMk id="3" creationId="{1C481A62-C90B-4EDA-9807-8EBBD1E2149B}"/>
          </ac:spMkLst>
        </pc:spChg>
        <pc:spChg chg="mod">
          <ac:chgData name="Allison Schuck" userId="S::aschuck@aurora.edu::96e99fa6-0dfe-4563-a471-198eddde73bb" providerId="AD" clId="Web-{69DB6BF8-85B9-5E3D-C5B9-2D0D76BD293B}" dt="2021-02-11T18:53:56.891" v="1425" actId="20577"/>
          <ac:spMkLst>
            <pc:docMk/>
            <pc:sldMk cId="2650133994" sldId="584"/>
            <ac:spMk id="4" creationId="{DFB8FA9E-6E4D-405C-9A33-C2C318592834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7:45.301" v="1966" actId="1076"/>
          <ac:spMkLst>
            <pc:docMk/>
            <pc:sldMk cId="2650133994" sldId="584"/>
            <ac:spMk id="6" creationId="{B0211182-E49D-47A4-B6A9-32B0C7F53768}"/>
          </ac:spMkLst>
        </pc:spChg>
        <pc:spChg chg="add mod">
          <ac:chgData name="Allison Schuck" userId="S::aschuck@aurora.edu::96e99fa6-0dfe-4563-a471-198eddde73bb" providerId="AD" clId="Web-{69DB6BF8-85B9-5E3D-C5B9-2D0D76BD293B}" dt="2021-02-11T19:47:40.957" v="1965" actId="1076"/>
          <ac:spMkLst>
            <pc:docMk/>
            <pc:sldMk cId="2650133994" sldId="584"/>
            <ac:spMk id="7" creationId="{7ADD296C-A37D-4254-8ADB-5D48E1CB2A3A}"/>
          </ac:spMkLst>
        </pc:spChg>
        <pc:spChg chg="add del">
          <ac:chgData name="Allison Schuck" userId="S::aschuck@aurora.edu::96e99fa6-0dfe-4563-a471-198eddde73bb" providerId="AD" clId="Web-{69DB6BF8-85B9-5E3D-C5B9-2D0D76BD293B}" dt="2021-02-11T17:37:20.105" v="1071"/>
          <ac:spMkLst>
            <pc:docMk/>
            <pc:sldMk cId="2650133994" sldId="584"/>
            <ac:spMk id="10" creationId="{FC695245-44E3-4A14-900A-D06036644A4E}"/>
          </ac:spMkLst>
        </pc:spChg>
        <pc:graphicFrameChg chg="add del">
          <ac:chgData name="Allison Schuck" userId="S::aschuck@aurora.edu::96e99fa6-0dfe-4563-a471-198eddde73bb" providerId="AD" clId="Web-{69DB6BF8-85B9-5E3D-C5B9-2D0D76BD293B}" dt="2021-02-11T18:51:36.075" v="1333"/>
          <ac:graphicFrameMkLst>
            <pc:docMk/>
            <pc:sldMk cId="2650133994" sldId="584"/>
            <ac:graphicFrameMk id="5" creationId="{124F44C7-9D83-4C38-B149-D7F7A678E1D1}"/>
          </ac:graphicFrameMkLst>
        </pc:graphicFrameChg>
        <pc:graphicFrameChg chg="add del">
          <ac:chgData name="Allison Schuck" userId="S::aschuck@aurora.edu::96e99fa6-0dfe-4563-a471-198eddde73bb" providerId="AD" clId="Web-{69DB6BF8-85B9-5E3D-C5B9-2D0D76BD293B}" dt="2021-02-11T17:37:20.105" v="1071"/>
          <ac:graphicFrameMkLst>
            <pc:docMk/>
            <pc:sldMk cId="2650133994" sldId="584"/>
            <ac:graphicFrameMk id="6" creationId="{3289297F-BDF2-43F5-9CD2-855AFAACFDC9}"/>
          </ac:graphicFrameMkLst>
        </pc:graphicFrameChg>
      </pc:sldChg>
      <pc:sldChg chg="add del replId">
        <pc:chgData name="Allison Schuck" userId="S::aschuck@aurora.edu::96e99fa6-0dfe-4563-a471-198eddde73bb" providerId="AD" clId="Web-{69DB6BF8-85B9-5E3D-C5B9-2D0D76BD293B}" dt="2021-02-11T17:22:38.158" v="1052"/>
        <pc:sldMkLst>
          <pc:docMk/>
          <pc:sldMk cId="4167510312" sldId="584"/>
        </pc:sldMkLst>
      </pc:sldChg>
      <pc:sldChg chg="addSp delSp modSp new mod ord setBg">
        <pc:chgData name="Allison Schuck" userId="S::aschuck@aurora.edu::96e99fa6-0dfe-4563-a471-198eddde73bb" providerId="AD" clId="Web-{69DB6BF8-85B9-5E3D-C5B9-2D0D76BD293B}" dt="2021-02-11T19:45:15.157" v="1944"/>
        <pc:sldMkLst>
          <pc:docMk/>
          <pc:sldMk cId="3656982392" sldId="585"/>
        </pc:sldMkLst>
        <pc:spChg chg="del mod ord">
          <ac:chgData name="Allison Schuck" userId="S::aschuck@aurora.edu::96e99fa6-0dfe-4563-a471-198eddde73bb" providerId="AD" clId="Web-{69DB6BF8-85B9-5E3D-C5B9-2D0D76BD293B}" dt="2021-02-11T19:45:15.157" v="1944"/>
          <ac:spMkLst>
            <pc:docMk/>
            <pc:sldMk cId="3656982392" sldId="585"/>
            <ac:spMk id="2" creationId="{7B6D5153-38DA-4CB8-8CBA-59D9C3A2EB5E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4.085" v="1101"/>
          <ac:spMkLst>
            <pc:docMk/>
            <pc:sldMk cId="3656982392" sldId="585"/>
            <ac:spMk id="5" creationId="{28BA90A1-6BEC-48B7-BBE0-88632622544A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4.085" v="1101"/>
          <ac:spMkLst>
            <pc:docMk/>
            <pc:sldMk cId="3656982392" sldId="585"/>
            <ac:spMk id="6" creationId="{D7950F2D-29CC-4F1C-8AFA-D6AE15BFA243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6.851" v="1103"/>
          <ac:spMkLst>
            <pc:docMk/>
            <pc:sldMk cId="3656982392" sldId="585"/>
            <ac:spMk id="7" creationId="{C61657BD-3333-446A-A16A-CBDC77C8E559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20.756" v="1099"/>
          <ac:spMkLst>
            <pc:docMk/>
            <pc:sldMk cId="3656982392" sldId="585"/>
            <ac:spMk id="8" creationId="{8BEE4C78-E7A8-43E0-9EE4-A34FF4D7F29B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6.851" v="1103"/>
          <ac:spMkLst>
            <pc:docMk/>
            <pc:sldMk cId="3656982392" sldId="585"/>
            <ac:spMk id="9" creationId="{52CAFF06-4D3A-42A5-8614-B1FA47EA0F6D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20.756" v="1099"/>
          <ac:spMkLst>
            <pc:docMk/>
            <pc:sldMk cId="3656982392" sldId="585"/>
            <ac:spMk id="10" creationId="{FF431D5F-69CA-49D3-9F7E-5B0001226F4F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9.351" v="1105"/>
          <ac:spMkLst>
            <pc:docMk/>
            <pc:sldMk cId="3656982392" sldId="585"/>
            <ac:spMk id="11" creationId="{904C0BC6-B04D-4459-B721-9C030C392739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3:49.351" v="1105"/>
          <ac:spMkLst>
            <pc:docMk/>
            <pc:sldMk cId="3656982392" sldId="585"/>
            <ac:spMk id="12" creationId="{CB2F024E-D853-479C-B5A9-08293A2D7212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4:27.774" v="1113"/>
          <ac:spMkLst>
            <pc:docMk/>
            <pc:sldMk cId="3656982392" sldId="585"/>
            <ac:spMk id="13" creationId="{28BA90A1-6BEC-48B7-BBE0-88632622544A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4:27.774" v="1113"/>
          <ac:spMkLst>
            <pc:docMk/>
            <pc:sldMk cId="3656982392" sldId="585"/>
            <ac:spMk id="14" creationId="{D7950F2D-29CC-4F1C-8AFA-D6AE15BFA243}"/>
          </ac:spMkLst>
        </pc:spChg>
        <pc:spChg chg="add">
          <ac:chgData name="Allison Schuck" userId="S::aschuck@aurora.edu::96e99fa6-0dfe-4563-a471-198eddde73bb" providerId="AD" clId="Web-{69DB6BF8-85B9-5E3D-C5B9-2D0D76BD293B}" dt="2021-02-11T17:44:27.774" v="1113"/>
          <ac:spMkLst>
            <pc:docMk/>
            <pc:sldMk cId="3656982392" sldId="585"/>
            <ac:spMk id="16" creationId="{28BA90A1-6BEC-48B7-BBE0-88632622544A}"/>
          </ac:spMkLst>
        </pc:spChg>
        <pc:spChg chg="add">
          <ac:chgData name="Allison Schuck" userId="S::aschuck@aurora.edu::96e99fa6-0dfe-4563-a471-198eddde73bb" providerId="AD" clId="Web-{69DB6BF8-85B9-5E3D-C5B9-2D0D76BD293B}" dt="2021-02-11T17:44:27.774" v="1113"/>
          <ac:spMkLst>
            <pc:docMk/>
            <pc:sldMk cId="3656982392" sldId="585"/>
            <ac:spMk id="17" creationId="{D7950F2D-29CC-4F1C-8AFA-D6AE15BFA243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4:21.820" v="1110"/>
          <ac:spMkLst>
            <pc:docMk/>
            <pc:sldMk cId="3656982392" sldId="585"/>
            <ac:spMk id="19" creationId="{8BEE4C78-E7A8-43E0-9EE4-A34FF4D7F29B}"/>
          </ac:spMkLst>
        </pc:spChg>
        <pc:spChg chg="add del">
          <ac:chgData name="Allison Schuck" userId="S::aschuck@aurora.edu::96e99fa6-0dfe-4563-a471-198eddde73bb" providerId="AD" clId="Web-{69DB6BF8-85B9-5E3D-C5B9-2D0D76BD293B}" dt="2021-02-11T17:44:21.820" v="1110"/>
          <ac:spMkLst>
            <pc:docMk/>
            <pc:sldMk cId="3656982392" sldId="585"/>
            <ac:spMk id="21" creationId="{FF431D5F-69CA-49D3-9F7E-5B0001226F4F}"/>
          </ac:spMkLst>
        </pc:spChg>
        <pc:picChg chg="add mod">
          <ac:chgData name="Allison Schuck" userId="S::aschuck@aurora.edu::96e99fa6-0dfe-4563-a471-198eddde73bb" providerId="AD" clId="Web-{69DB6BF8-85B9-5E3D-C5B9-2D0D76BD293B}" dt="2021-02-11T17:44:27.774" v="1112"/>
          <ac:picMkLst>
            <pc:docMk/>
            <pc:sldMk cId="3656982392" sldId="585"/>
            <ac:picMk id="3" creationId="{4BB04A81-EE0B-4B20-B740-D64979AB90D1}"/>
          </ac:picMkLst>
        </pc:picChg>
      </pc:sldChg>
      <pc:sldChg chg="addSp delSp modSp new mod setBg">
        <pc:chgData name="Allison Schuck" userId="S::aschuck@aurora.edu::96e99fa6-0dfe-4563-a471-198eddde73bb" providerId="AD" clId="Web-{69DB6BF8-85B9-5E3D-C5B9-2D0D76BD293B}" dt="2021-02-11T19:50:36.929" v="1992" actId="20577"/>
        <pc:sldMkLst>
          <pc:docMk/>
          <pc:sldMk cId="2946646531" sldId="586"/>
        </pc:sldMkLst>
        <pc:spChg chg="mod">
          <ac:chgData name="Allison Schuck" userId="S::aschuck@aurora.edu::96e99fa6-0dfe-4563-a471-198eddde73bb" providerId="AD" clId="Web-{69DB6BF8-85B9-5E3D-C5B9-2D0D76BD293B}" dt="2021-02-11T19:50:36.929" v="1992" actId="20577"/>
          <ac:spMkLst>
            <pc:docMk/>
            <pc:sldMk cId="2946646531" sldId="586"/>
            <ac:spMk id="2" creationId="{3B9FD420-6EE5-46BA-A90B-D09EFC9E5DB6}"/>
          </ac:spMkLst>
        </pc:spChg>
        <pc:spChg chg="add del mod">
          <ac:chgData name="Allison Schuck" userId="S::aschuck@aurora.edu::96e99fa6-0dfe-4563-a471-198eddde73bb" providerId="AD" clId="Web-{69DB6BF8-85B9-5E3D-C5B9-2D0D76BD293B}" dt="2021-02-11T19:50:25.350" v="1989" actId="20577"/>
          <ac:spMkLst>
            <pc:docMk/>
            <pc:sldMk cId="2946646531" sldId="586"/>
            <ac:spMk id="3" creationId="{65D3B895-5A3F-4CE5-BBA8-9C37F929A8CD}"/>
          </ac:spMkLst>
        </pc:spChg>
        <pc:spChg chg="mod">
          <ac:chgData name="Allison Schuck" userId="S::aschuck@aurora.edu::96e99fa6-0dfe-4563-a471-198eddde73bb" providerId="AD" clId="Web-{69DB6BF8-85B9-5E3D-C5B9-2D0D76BD293B}" dt="2021-02-11T19:28:38.109" v="1596"/>
          <ac:spMkLst>
            <pc:docMk/>
            <pc:sldMk cId="2946646531" sldId="586"/>
            <ac:spMk id="4" creationId="{A3D854B6-A5AB-4EAB-A83E-28CE03CF89C3}"/>
          </ac:spMkLst>
        </pc:spChg>
        <pc:spChg chg="add del mod">
          <ac:chgData name="Allison Schuck" userId="S::aschuck@aurora.edu::96e99fa6-0dfe-4563-a471-198eddde73bb" providerId="AD" clId="Web-{69DB6BF8-85B9-5E3D-C5B9-2D0D76BD293B}" dt="2021-02-11T19:50:31.413" v="1990" actId="20577"/>
          <ac:spMkLst>
            <pc:docMk/>
            <pc:sldMk cId="2946646531" sldId="586"/>
            <ac:spMk id="5" creationId="{06775A04-B714-48C5-9BB5-5DF6E023DCC0}"/>
          </ac:spMkLst>
        </pc:spChg>
        <pc:spChg chg="add del mod">
          <ac:chgData name="Allison Schuck" userId="S::aschuck@aurora.edu::96e99fa6-0dfe-4563-a471-198eddde73bb" providerId="AD" clId="Web-{69DB6BF8-85B9-5E3D-C5B9-2D0D76BD293B}" dt="2021-02-11T19:29:49.704" v="1606"/>
          <ac:spMkLst>
            <pc:docMk/>
            <pc:sldMk cId="2946646531" sldId="586"/>
            <ac:spMk id="7" creationId="{5A28E314-64F6-484D-B179-FDE51BECFE8E}"/>
          </ac:spMkLst>
        </pc:spChg>
        <pc:spChg chg="add">
          <ac:chgData name="Allison Schuck" userId="S::aschuck@aurora.edu::96e99fa6-0dfe-4563-a471-198eddde73bb" providerId="AD" clId="Web-{69DB6BF8-85B9-5E3D-C5B9-2D0D76BD293B}" dt="2021-02-11T19:28:38.109" v="1596"/>
          <ac:spMkLst>
            <pc:docMk/>
            <pc:sldMk cId="2946646531" sldId="586"/>
            <ac:spMk id="9" creationId="{DAA7C513-277B-4325-9779-116946C0D319}"/>
          </ac:spMkLst>
        </pc:spChg>
        <pc:spChg chg="add">
          <ac:chgData name="Allison Schuck" userId="S::aschuck@aurora.edu::96e99fa6-0dfe-4563-a471-198eddde73bb" providerId="AD" clId="Web-{69DB6BF8-85B9-5E3D-C5B9-2D0D76BD293B}" dt="2021-02-11T19:28:38.109" v="1596"/>
          <ac:spMkLst>
            <pc:docMk/>
            <pc:sldMk cId="2946646531" sldId="586"/>
            <ac:spMk id="11" creationId="{A20F6923-DC2F-4143-ACA0-519D0FE6C7E7}"/>
          </ac:spMkLst>
        </pc:spChg>
        <pc:spChg chg="add">
          <ac:chgData name="Allison Schuck" userId="S::aschuck@aurora.edu::96e99fa6-0dfe-4563-a471-198eddde73bb" providerId="AD" clId="Web-{69DB6BF8-85B9-5E3D-C5B9-2D0D76BD293B}" dt="2021-02-11T19:28:38.109" v="1596"/>
          <ac:spMkLst>
            <pc:docMk/>
            <pc:sldMk cId="2946646531" sldId="586"/>
            <ac:spMk id="13" creationId="{8319B32C-704E-4A0B-BD7B-186B70511A5B}"/>
          </ac:spMkLst>
        </pc:spChg>
      </pc:sldChg>
    </pc:docChg>
  </pc:docChgLst>
  <pc:docChgLst>
    <pc:chgData name="Marianne Benedek" userId="S::mbenedek@aurora.edu::3df88170-7657-4df1-a9a8-02a91c9ff31d" providerId="AD" clId="Web-{D83B34B3-0965-BCE6-A18B-6D5514FBED01}"/>
    <pc:docChg chg="addSld delSld modSld sldOrd">
      <pc:chgData name="Marianne Benedek" userId="S::mbenedek@aurora.edu::3df88170-7657-4df1-a9a8-02a91c9ff31d" providerId="AD" clId="Web-{D83B34B3-0965-BCE6-A18B-6D5514FBED01}" dt="2021-02-13T19:46:41.773" v="314"/>
      <pc:docMkLst>
        <pc:docMk/>
      </pc:docMkLst>
      <pc:sldChg chg="modSp">
        <pc:chgData name="Marianne Benedek" userId="S::mbenedek@aurora.edu::3df88170-7657-4df1-a9a8-02a91c9ff31d" providerId="AD" clId="Web-{D83B34B3-0965-BCE6-A18B-6D5514FBED01}" dt="2021-02-13T18:50:03.231" v="48" actId="20577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D83B34B3-0965-BCE6-A18B-6D5514FBED01}" dt="2021-02-13T18:50:03.231" v="48" actId="20577"/>
          <ac:spMkLst>
            <pc:docMk/>
            <pc:sldMk cId="1045034828" sldId="266"/>
            <ac:spMk id="6" creationId="{6874A12F-2D18-4E33-B396-29E6324A1618}"/>
          </ac:spMkLst>
        </pc:spChg>
      </pc:sldChg>
      <pc:sldChg chg="addSp modSp">
        <pc:chgData name="Marianne Benedek" userId="S::mbenedek@aurora.edu::3df88170-7657-4df1-a9a8-02a91c9ff31d" providerId="AD" clId="Web-{D83B34B3-0965-BCE6-A18B-6D5514FBED01}" dt="2021-02-13T19:22:06.966" v="89"/>
        <pc:sldMkLst>
          <pc:docMk/>
          <pc:sldMk cId="3506077214" sldId="273"/>
        </pc:sldMkLst>
        <pc:spChg chg="add mod">
          <ac:chgData name="Marianne Benedek" userId="S::mbenedek@aurora.edu::3df88170-7657-4df1-a9a8-02a91c9ff31d" providerId="AD" clId="Web-{D83B34B3-0965-BCE6-A18B-6D5514FBED01}" dt="2021-02-13T19:22:06.966" v="89"/>
          <ac:spMkLst>
            <pc:docMk/>
            <pc:sldMk cId="3506077214" sldId="273"/>
            <ac:spMk id="2" creationId="{615B67A9-10D7-457C-A057-BA021FB8372E}"/>
          </ac:spMkLst>
        </pc:spChg>
      </pc:sldChg>
      <pc:sldChg chg="addSp delSp modSp">
        <pc:chgData name="Marianne Benedek" userId="S::mbenedek@aurora.edu::3df88170-7657-4df1-a9a8-02a91c9ff31d" providerId="AD" clId="Web-{D83B34B3-0965-BCE6-A18B-6D5514FBED01}" dt="2021-02-13T19:46:41.773" v="314"/>
        <pc:sldMkLst>
          <pc:docMk/>
          <pc:sldMk cId="3065344149" sldId="278"/>
        </pc:sldMkLst>
        <pc:spChg chg="mod">
          <ac:chgData name="Marianne Benedek" userId="S::mbenedek@aurora.edu::3df88170-7657-4df1-a9a8-02a91c9ff31d" providerId="AD" clId="Web-{D83B34B3-0965-BCE6-A18B-6D5514FBED01}" dt="2021-02-13T19:46:33.445" v="293" actId="20577"/>
          <ac:spMkLst>
            <pc:docMk/>
            <pc:sldMk cId="3065344149" sldId="278"/>
            <ac:spMk id="2" creationId="{013ABD02-972E-46F7-BE1C-1664F7D043FE}"/>
          </ac:spMkLst>
        </pc:spChg>
        <pc:spChg chg="add mod">
          <ac:chgData name="Marianne Benedek" userId="S::mbenedek@aurora.edu::3df88170-7657-4df1-a9a8-02a91c9ff31d" providerId="AD" clId="Web-{D83B34B3-0965-BCE6-A18B-6D5514FBED01}" dt="2021-02-13T19:46:41.773" v="314"/>
          <ac:spMkLst>
            <pc:docMk/>
            <pc:sldMk cId="3065344149" sldId="278"/>
            <ac:spMk id="5" creationId="{2A5749DC-175C-4743-A470-6E11C7C3AC8A}"/>
          </ac:spMkLst>
        </pc:spChg>
        <pc:spChg chg="del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21" creationId="{FD12A5BA-B063-4B33-AB08-86CF7D23F625}"/>
          </ac:spMkLst>
        </pc:spChg>
        <pc:spChg chg="del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25" creationId="{55F40173-F096-49CC-A730-A2DF1F04EC3B}"/>
          </ac:spMkLst>
        </pc:spChg>
        <pc:spChg chg="del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27" creationId="{806CEF0B-5733-482C-9868-4C57AF79DA3E}"/>
          </ac:spMkLst>
        </pc:spChg>
        <pc:spChg chg="add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34" creationId="{FD12A5BA-B063-4B33-AB08-86CF7D23F625}"/>
          </ac:spMkLst>
        </pc:spChg>
        <pc:spChg chg="add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38" creationId="{55F40173-F096-49CC-A730-A2DF1F04EC3B}"/>
          </ac:spMkLst>
        </pc:spChg>
        <pc:spChg chg="add">
          <ac:chgData name="Marianne Benedek" userId="S::mbenedek@aurora.edu::3df88170-7657-4df1-a9a8-02a91c9ff31d" providerId="AD" clId="Web-{D83B34B3-0965-BCE6-A18B-6D5514FBED01}" dt="2021-02-13T19:46:21.429" v="291"/>
          <ac:spMkLst>
            <pc:docMk/>
            <pc:sldMk cId="3065344149" sldId="278"/>
            <ac:spMk id="40" creationId="{806CEF0B-5733-482C-9868-4C57AF79DA3E}"/>
          </ac:spMkLst>
        </pc:spChg>
        <pc:cxnChg chg="del">
          <ac:chgData name="Marianne Benedek" userId="S::mbenedek@aurora.edu::3df88170-7657-4df1-a9a8-02a91c9ff31d" providerId="AD" clId="Web-{D83B34B3-0965-BCE6-A18B-6D5514FBED01}" dt="2021-02-13T19:46:21.429" v="291"/>
          <ac:cxnSpMkLst>
            <pc:docMk/>
            <pc:sldMk cId="3065344149" sldId="278"/>
            <ac:cxnSpMk id="23" creationId="{07DFAF29-6BD8-4A93-A292-D6A8C6EFB5DC}"/>
          </ac:cxnSpMkLst>
        </pc:cxnChg>
        <pc:cxnChg chg="del">
          <ac:chgData name="Marianne Benedek" userId="S::mbenedek@aurora.edu::3df88170-7657-4df1-a9a8-02a91c9ff31d" providerId="AD" clId="Web-{D83B34B3-0965-BCE6-A18B-6D5514FBED01}" dt="2021-02-13T19:46:21.429" v="291"/>
          <ac:cxnSpMkLst>
            <pc:docMk/>
            <pc:sldMk cId="3065344149" sldId="278"/>
            <ac:cxnSpMk id="29" creationId="{FC5D3B4D-9BAC-482B-A34B-01BB35CB5316}"/>
          </ac:cxnSpMkLst>
        </pc:cxnChg>
        <pc:cxnChg chg="add">
          <ac:chgData name="Marianne Benedek" userId="S::mbenedek@aurora.edu::3df88170-7657-4df1-a9a8-02a91c9ff31d" providerId="AD" clId="Web-{D83B34B3-0965-BCE6-A18B-6D5514FBED01}" dt="2021-02-13T19:46:21.429" v="291"/>
          <ac:cxnSpMkLst>
            <pc:docMk/>
            <pc:sldMk cId="3065344149" sldId="278"/>
            <ac:cxnSpMk id="36" creationId="{07DFAF29-6BD8-4A93-A292-D6A8C6EFB5DC}"/>
          </ac:cxnSpMkLst>
        </pc:cxnChg>
        <pc:cxnChg chg="add">
          <ac:chgData name="Marianne Benedek" userId="S::mbenedek@aurora.edu::3df88170-7657-4df1-a9a8-02a91c9ff31d" providerId="AD" clId="Web-{D83B34B3-0965-BCE6-A18B-6D5514FBED01}" dt="2021-02-13T19:46:21.429" v="291"/>
          <ac:cxnSpMkLst>
            <pc:docMk/>
            <pc:sldMk cId="3065344149" sldId="278"/>
            <ac:cxnSpMk id="42" creationId="{FC5D3B4D-9BAC-482B-A34B-01BB35CB5316}"/>
          </ac:cxnSpMkLst>
        </pc:cxnChg>
      </pc:sldChg>
      <pc:sldChg chg="modSp">
        <pc:chgData name="Marianne Benedek" userId="S::mbenedek@aurora.edu::3df88170-7657-4df1-a9a8-02a91c9ff31d" providerId="AD" clId="Web-{D83B34B3-0965-BCE6-A18B-6D5514FBED01}" dt="2021-02-13T19:25:41.855" v="187"/>
        <pc:sldMkLst>
          <pc:docMk/>
          <pc:sldMk cId="474347110" sldId="281"/>
        </pc:sldMkLst>
        <pc:spChg chg="mod">
          <ac:chgData name="Marianne Benedek" userId="S::mbenedek@aurora.edu::3df88170-7657-4df1-a9a8-02a91c9ff31d" providerId="AD" clId="Web-{D83B34B3-0965-BCE6-A18B-6D5514FBED01}" dt="2021-02-13T19:25:41.855" v="187"/>
          <ac:spMkLst>
            <pc:docMk/>
            <pc:sldMk cId="474347110" sldId="281"/>
            <ac:spMk id="3" creationId="{E8DD75B6-063E-4F82-A3C9-EB6D9170BF51}"/>
          </ac:spMkLst>
        </pc:spChg>
      </pc:sldChg>
      <pc:sldChg chg="ord">
        <pc:chgData name="Marianne Benedek" userId="S::mbenedek@aurora.edu::3df88170-7657-4df1-a9a8-02a91c9ff31d" providerId="AD" clId="Web-{D83B34B3-0965-BCE6-A18B-6D5514FBED01}" dt="2021-02-13T18:38:43.182" v="0"/>
        <pc:sldMkLst>
          <pc:docMk/>
          <pc:sldMk cId="1191129766" sldId="496"/>
        </pc:sldMkLst>
      </pc:sldChg>
      <pc:sldChg chg="addSp delSp modSp">
        <pc:chgData name="Marianne Benedek" userId="S::mbenedek@aurora.edu::3df88170-7657-4df1-a9a8-02a91c9ff31d" providerId="AD" clId="Web-{D83B34B3-0965-BCE6-A18B-6D5514FBED01}" dt="2021-02-13T19:25:02.074" v="183"/>
        <pc:sldMkLst>
          <pc:docMk/>
          <pc:sldMk cId="3313129596" sldId="506"/>
        </pc:sldMkLst>
        <pc:spChg chg="mod">
          <ac:chgData name="Marianne Benedek" userId="S::mbenedek@aurora.edu::3df88170-7657-4df1-a9a8-02a91c9ff31d" providerId="AD" clId="Web-{D83B34B3-0965-BCE6-A18B-6D5514FBED01}" dt="2021-02-13T19:25:02.074" v="183"/>
          <ac:spMkLst>
            <pc:docMk/>
            <pc:sldMk cId="3313129596" sldId="506"/>
            <ac:spMk id="4" creationId="{C9AB0C6E-5277-4864-8886-64BF34AD3BD8}"/>
          </ac:spMkLst>
        </pc:spChg>
        <pc:spChg chg="add del mod">
          <ac:chgData name="Marianne Benedek" userId="S::mbenedek@aurora.edu::3df88170-7657-4df1-a9a8-02a91c9ff31d" providerId="AD" clId="Web-{D83B34B3-0965-BCE6-A18B-6D5514FBED01}" dt="2021-02-13T19:24:58.105" v="182"/>
          <ac:spMkLst>
            <pc:docMk/>
            <pc:sldMk cId="3313129596" sldId="506"/>
            <ac:spMk id="5" creationId="{A18FDADC-FAAF-4974-BE19-722042220C31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8:52:09.964" v="64" actId="20577"/>
        <pc:sldMkLst>
          <pc:docMk/>
          <pc:sldMk cId="506007867" sldId="530"/>
        </pc:sldMkLst>
        <pc:spChg chg="mod">
          <ac:chgData name="Marianne Benedek" userId="S::mbenedek@aurora.edu::3df88170-7657-4df1-a9a8-02a91c9ff31d" providerId="AD" clId="Web-{D83B34B3-0965-BCE6-A18B-6D5514FBED01}" dt="2021-02-13T18:52:09.964" v="64" actId="20577"/>
          <ac:spMkLst>
            <pc:docMk/>
            <pc:sldMk cId="506007867" sldId="530"/>
            <ac:spMk id="5" creationId="{FF30DC82-038F-44BA-BBDE-A5E04FC7A204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8:50:25.606" v="54" actId="20577"/>
        <pc:sldMkLst>
          <pc:docMk/>
          <pc:sldMk cId="3328165554" sldId="532"/>
        </pc:sldMkLst>
        <pc:spChg chg="mod">
          <ac:chgData name="Marianne Benedek" userId="S::mbenedek@aurora.edu::3df88170-7657-4df1-a9a8-02a91c9ff31d" providerId="AD" clId="Web-{D83B34B3-0965-BCE6-A18B-6D5514FBED01}" dt="2021-02-13T18:50:25.606" v="54" actId="20577"/>
          <ac:spMkLst>
            <pc:docMk/>
            <pc:sldMk cId="3328165554" sldId="532"/>
            <ac:spMk id="57" creationId="{D6207110-10A7-4FC4-B2F5-97FD4BB03677}"/>
          </ac:spMkLst>
        </pc:spChg>
      </pc:sldChg>
      <pc:sldChg chg="del">
        <pc:chgData name="Marianne Benedek" userId="S::mbenedek@aurora.edu::3df88170-7657-4df1-a9a8-02a91c9ff31d" providerId="AD" clId="Web-{D83B34B3-0965-BCE6-A18B-6D5514FBED01}" dt="2021-02-13T18:48:47.184" v="11"/>
        <pc:sldMkLst>
          <pc:docMk/>
          <pc:sldMk cId="2530370631" sldId="534"/>
        </pc:sldMkLst>
      </pc:sldChg>
      <pc:sldChg chg="modSp">
        <pc:chgData name="Marianne Benedek" userId="S::mbenedek@aurora.edu::3df88170-7657-4df1-a9a8-02a91c9ff31d" providerId="AD" clId="Web-{D83B34B3-0965-BCE6-A18B-6D5514FBED01}" dt="2021-02-13T19:16:32.187" v="69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D83B34B3-0965-BCE6-A18B-6D5514FBED01}" dt="2021-02-13T19:16:32.187" v="69"/>
          <ac:spMkLst>
            <pc:docMk/>
            <pc:sldMk cId="3681735970" sldId="551"/>
            <ac:spMk id="4" creationId="{864E8AFD-0EB1-47E6-93CA-75F7A412821F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9:25:19.433" v="185"/>
        <pc:sldMkLst>
          <pc:docMk/>
          <pc:sldMk cId="1150859694" sldId="552"/>
        </pc:sldMkLst>
        <pc:spChg chg="mod">
          <ac:chgData name="Marianne Benedek" userId="S::mbenedek@aurora.edu::3df88170-7657-4df1-a9a8-02a91c9ff31d" providerId="AD" clId="Web-{D83B34B3-0965-BCE6-A18B-6D5514FBED01}" dt="2021-02-13T19:25:19.433" v="185"/>
          <ac:spMkLst>
            <pc:docMk/>
            <pc:sldMk cId="1150859694" sldId="552"/>
            <ac:spMk id="4" creationId="{C9AB0C6E-5277-4864-8886-64BF34AD3BD8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9:44:41.602" v="287" actId="20577"/>
        <pc:sldMkLst>
          <pc:docMk/>
          <pc:sldMk cId="1067675049" sldId="555"/>
        </pc:sldMkLst>
        <pc:spChg chg="mod">
          <ac:chgData name="Marianne Benedek" userId="S::mbenedek@aurora.edu::3df88170-7657-4df1-a9a8-02a91c9ff31d" providerId="AD" clId="Web-{D83B34B3-0965-BCE6-A18B-6D5514FBED01}" dt="2021-02-13T19:44:41.602" v="287" actId="20577"/>
          <ac:spMkLst>
            <pc:docMk/>
            <pc:sldMk cId="1067675049" sldId="555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9:24:17.965" v="175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D83B34B3-0965-BCE6-A18B-6D5514FBED01}" dt="2021-02-13T19:24:17.965" v="175" actId="20577"/>
          <ac:spMkLst>
            <pc:docMk/>
            <pc:sldMk cId="2534076489" sldId="560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D83B34B3-0965-BCE6-A18B-6D5514FBED01}" dt="2021-02-13T18:51:17.840" v="58" actId="20577"/>
        <pc:sldMkLst>
          <pc:docMk/>
          <pc:sldMk cId="3843342358" sldId="564"/>
        </pc:sldMkLst>
        <pc:spChg chg="mod">
          <ac:chgData name="Marianne Benedek" userId="S::mbenedek@aurora.edu::3df88170-7657-4df1-a9a8-02a91c9ff31d" providerId="AD" clId="Web-{D83B34B3-0965-BCE6-A18B-6D5514FBED01}" dt="2021-02-13T18:51:17.840" v="58" actId="20577"/>
          <ac:spMkLst>
            <pc:docMk/>
            <pc:sldMk cId="3843342358" sldId="564"/>
            <ac:spMk id="6" creationId="{6874A12F-2D18-4E33-B396-29E6324A1618}"/>
          </ac:spMkLst>
        </pc:spChg>
      </pc:sldChg>
      <pc:sldChg chg="del">
        <pc:chgData name="Marianne Benedek" userId="S::mbenedek@aurora.edu::3df88170-7657-4df1-a9a8-02a91c9ff31d" providerId="AD" clId="Web-{D83B34B3-0965-BCE6-A18B-6D5514FBED01}" dt="2021-02-13T18:51:18.699" v="59"/>
        <pc:sldMkLst>
          <pc:docMk/>
          <pc:sldMk cId="3933798680" sldId="565"/>
        </pc:sldMkLst>
      </pc:sldChg>
      <pc:sldChg chg="addSp delSp modSp">
        <pc:chgData name="Marianne Benedek" userId="S::mbenedek@aurora.edu::3df88170-7657-4df1-a9a8-02a91c9ff31d" providerId="AD" clId="Web-{D83B34B3-0965-BCE6-A18B-6D5514FBED01}" dt="2021-02-13T18:39:24.244" v="2"/>
        <pc:sldMkLst>
          <pc:docMk/>
          <pc:sldMk cId="3440660918" sldId="581"/>
        </pc:sldMkLst>
        <pc:picChg chg="add del mod">
          <ac:chgData name="Marianne Benedek" userId="S::mbenedek@aurora.edu::3df88170-7657-4df1-a9a8-02a91c9ff31d" providerId="AD" clId="Web-{D83B34B3-0965-BCE6-A18B-6D5514FBED01}" dt="2021-02-13T18:39:24.244" v="2"/>
          <ac:picMkLst>
            <pc:docMk/>
            <pc:sldMk cId="3440660918" sldId="581"/>
            <ac:picMk id="2" creationId="{43DA80FA-5311-463F-A407-BCEC17C062D9}"/>
          </ac:picMkLst>
        </pc:picChg>
      </pc:sldChg>
      <pc:sldChg chg="addSp delSp modSp new mod setBg">
        <pc:chgData name="Marianne Benedek" userId="S::mbenedek@aurora.edu::3df88170-7657-4df1-a9a8-02a91c9ff31d" providerId="AD" clId="Web-{D83B34B3-0965-BCE6-A18B-6D5514FBED01}" dt="2021-02-13T18:39:48.150" v="10"/>
        <pc:sldMkLst>
          <pc:docMk/>
          <pc:sldMk cId="3607102983" sldId="593"/>
        </pc:sldMkLst>
        <pc:spChg chg="del">
          <ac:chgData name="Marianne Benedek" userId="S::mbenedek@aurora.edu::3df88170-7657-4df1-a9a8-02a91c9ff31d" providerId="AD" clId="Web-{D83B34B3-0965-BCE6-A18B-6D5514FBED01}" dt="2021-02-13T18:39:36.416" v="5"/>
          <ac:spMkLst>
            <pc:docMk/>
            <pc:sldMk cId="3607102983" sldId="593"/>
            <ac:spMk id="2" creationId="{3D30E2E0-F81F-4952-849C-283A1C4E7679}"/>
          </ac:spMkLst>
        </pc:spChg>
        <pc:spChg chg="add del">
          <ac:chgData name="Marianne Benedek" userId="S::mbenedek@aurora.edu::3df88170-7657-4df1-a9a8-02a91c9ff31d" providerId="AD" clId="Web-{D83B34B3-0965-BCE6-A18B-6D5514FBED01}" dt="2021-02-13T18:39:48.150" v="9"/>
          <ac:spMkLst>
            <pc:docMk/>
            <pc:sldMk cId="3607102983" sldId="593"/>
            <ac:spMk id="5" creationId="{EF936958-1A6E-4841-8289-4F7904B204E4}"/>
          </ac:spMkLst>
        </pc:spChg>
        <pc:spChg chg="add del">
          <ac:chgData name="Marianne Benedek" userId="S::mbenedek@aurora.edu::3df88170-7657-4df1-a9a8-02a91c9ff31d" providerId="AD" clId="Web-{D83B34B3-0965-BCE6-A18B-6D5514FBED01}" dt="2021-02-13T18:39:48.150" v="9"/>
          <ac:spMkLst>
            <pc:docMk/>
            <pc:sldMk cId="3607102983" sldId="593"/>
            <ac:spMk id="6" creationId="{A496451F-B44A-451D-AA20-B1DAA958C3F7}"/>
          </ac:spMkLst>
        </pc:spChg>
        <pc:spChg chg="add">
          <ac:chgData name="Marianne Benedek" userId="S::mbenedek@aurora.edu::3df88170-7657-4df1-a9a8-02a91c9ff31d" providerId="AD" clId="Web-{D83B34B3-0965-BCE6-A18B-6D5514FBED01}" dt="2021-02-13T18:39:48.150" v="10"/>
          <ac:spMkLst>
            <pc:docMk/>
            <pc:sldMk cId="3607102983" sldId="593"/>
            <ac:spMk id="7" creationId="{28BA90A1-6BEC-48B7-BBE0-88632622544A}"/>
          </ac:spMkLst>
        </pc:spChg>
        <pc:spChg chg="add del">
          <ac:chgData name="Marianne Benedek" userId="S::mbenedek@aurora.edu::3df88170-7657-4df1-a9a8-02a91c9ff31d" providerId="AD" clId="Web-{D83B34B3-0965-BCE6-A18B-6D5514FBED01}" dt="2021-02-13T18:39:44.572" v="7"/>
          <ac:spMkLst>
            <pc:docMk/>
            <pc:sldMk cId="3607102983" sldId="593"/>
            <ac:spMk id="8" creationId="{C61657BD-3333-446A-A16A-CBDC77C8E559}"/>
          </ac:spMkLst>
        </pc:spChg>
        <pc:spChg chg="add">
          <ac:chgData name="Marianne Benedek" userId="S::mbenedek@aurora.edu::3df88170-7657-4df1-a9a8-02a91c9ff31d" providerId="AD" clId="Web-{D83B34B3-0965-BCE6-A18B-6D5514FBED01}" dt="2021-02-13T18:39:48.150" v="10"/>
          <ac:spMkLst>
            <pc:docMk/>
            <pc:sldMk cId="3607102983" sldId="593"/>
            <ac:spMk id="9" creationId="{D7950F2D-29CC-4F1C-8AFA-D6AE15BFA243}"/>
          </ac:spMkLst>
        </pc:spChg>
        <pc:spChg chg="add del">
          <ac:chgData name="Marianne Benedek" userId="S::mbenedek@aurora.edu::3df88170-7657-4df1-a9a8-02a91c9ff31d" providerId="AD" clId="Web-{D83B34B3-0965-BCE6-A18B-6D5514FBED01}" dt="2021-02-13T18:39:44.572" v="7"/>
          <ac:spMkLst>
            <pc:docMk/>
            <pc:sldMk cId="3607102983" sldId="593"/>
            <ac:spMk id="10" creationId="{52CAFF06-4D3A-42A5-8614-B1FA47EA0F6D}"/>
          </ac:spMkLst>
        </pc:spChg>
        <pc:spChg chg="add del">
          <ac:chgData name="Marianne Benedek" userId="S::mbenedek@aurora.edu::3df88170-7657-4df1-a9a8-02a91c9ff31d" providerId="AD" clId="Web-{D83B34B3-0965-BCE6-A18B-6D5514FBED01}" dt="2021-02-13T18:39:48.150" v="9"/>
          <ac:spMkLst>
            <pc:docMk/>
            <pc:sldMk cId="3607102983" sldId="593"/>
            <ac:spMk id="12" creationId="{2033E876-9C10-4610-867C-3F1C1290E0C3}"/>
          </ac:spMkLst>
        </pc:spChg>
        <pc:picChg chg="add mod">
          <ac:chgData name="Marianne Benedek" userId="S::mbenedek@aurora.edu::3df88170-7657-4df1-a9a8-02a91c9ff31d" providerId="AD" clId="Web-{D83B34B3-0965-BCE6-A18B-6D5514FBED01}" dt="2021-02-13T18:39:48.150" v="10"/>
          <ac:picMkLst>
            <pc:docMk/>
            <pc:sldMk cId="3607102983" sldId="593"/>
            <ac:picMk id="3" creationId="{511B9EB6-6838-46FA-8793-E02C1D8F2E7B}"/>
          </ac:picMkLst>
        </pc:picChg>
      </pc:sldChg>
    </pc:docChg>
  </pc:docChgLst>
  <pc:docChgLst>
    <pc:chgData name="Marianne Benedek" userId="S::mbenedek@aurora.edu::3df88170-7657-4df1-a9a8-02a91c9ff31d" providerId="AD" clId="Web-{E89C176E-365B-098E-CAA3-8D605556C6F4}"/>
    <pc:docChg chg="modSld">
      <pc:chgData name="Marianne Benedek" userId="S::mbenedek@aurora.edu::3df88170-7657-4df1-a9a8-02a91c9ff31d" providerId="AD" clId="Web-{E89C176E-365B-098E-CAA3-8D605556C6F4}" dt="2021-02-09T20:18:34.617" v="88" actId="20577"/>
      <pc:docMkLst>
        <pc:docMk/>
      </pc:docMkLst>
      <pc:sldChg chg="modSp">
        <pc:chgData name="Marianne Benedek" userId="S::mbenedek@aurora.edu::3df88170-7657-4df1-a9a8-02a91c9ff31d" providerId="AD" clId="Web-{E89C176E-365B-098E-CAA3-8D605556C6F4}" dt="2021-02-09T20:18:10.038" v="83" actId="20577"/>
        <pc:sldMkLst>
          <pc:docMk/>
          <pc:sldMk cId="2500696350" sldId="535"/>
        </pc:sldMkLst>
        <pc:spChg chg="mod">
          <ac:chgData name="Marianne Benedek" userId="S::mbenedek@aurora.edu::3df88170-7657-4df1-a9a8-02a91c9ff31d" providerId="AD" clId="Web-{E89C176E-365B-098E-CAA3-8D605556C6F4}" dt="2021-02-09T20:18:10.038" v="83" actId="20577"/>
          <ac:spMkLst>
            <pc:docMk/>
            <pc:sldMk cId="2500696350" sldId="535"/>
            <ac:spMk id="3" creationId="{B255B31F-CF67-41CB-B956-8C0E6CBA1798}"/>
          </ac:spMkLst>
        </pc:spChg>
      </pc:sldChg>
      <pc:sldChg chg="modSp">
        <pc:chgData name="Marianne Benedek" userId="S::mbenedek@aurora.edu::3df88170-7657-4df1-a9a8-02a91c9ff31d" providerId="AD" clId="Web-{E89C176E-365B-098E-CAA3-8D605556C6F4}" dt="2021-02-09T20:18:34.617" v="88" actId="20577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E89C176E-365B-098E-CAA3-8D605556C6F4}" dt="2021-02-09T20:18:34.617" v="88" actId="20577"/>
          <ac:spMkLst>
            <pc:docMk/>
            <pc:sldMk cId="208659810" sldId="536"/>
            <ac:spMk id="3" creationId="{B255B31F-CF67-41CB-B956-8C0E6CBA1798}"/>
          </ac:spMkLst>
        </pc:spChg>
      </pc:sldChg>
      <pc:sldChg chg="modSp">
        <pc:chgData name="Marianne Benedek" userId="S::mbenedek@aurora.edu::3df88170-7657-4df1-a9a8-02a91c9ff31d" providerId="AD" clId="Web-{E89C176E-365B-098E-CAA3-8D605556C6F4}" dt="2021-02-09T20:14:23.304" v="2" actId="20577"/>
        <pc:sldMkLst>
          <pc:docMk/>
          <pc:sldMk cId="885942145" sldId="537"/>
        </pc:sldMkLst>
        <pc:spChg chg="mod">
          <ac:chgData name="Marianne Benedek" userId="S::mbenedek@aurora.edu::3df88170-7657-4df1-a9a8-02a91c9ff31d" providerId="AD" clId="Web-{E89C176E-365B-098E-CAA3-8D605556C6F4}" dt="2021-02-09T20:14:23.304" v="2" actId="20577"/>
          <ac:spMkLst>
            <pc:docMk/>
            <pc:sldMk cId="885942145" sldId="537"/>
            <ac:spMk id="3" creationId="{C0C32615-570F-4D7B-B32E-7B652041F698}"/>
          </ac:spMkLst>
        </pc:spChg>
      </pc:sldChg>
      <pc:sldChg chg="modSp">
        <pc:chgData name="Marianne Benedek" userId="S::mbenedek@aurora.edu::3df88170-7657-4df1-a9a8-02a91c9ff31d" providerId="AD" clId="Web-{E89C176E-365B-098E-CAA3-8D605556C6F4}" dt="2021-02-09T20:16:02.304" v="33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E89C176E-365B-098E-CAA3-8D605556C6F4}" dt="2021-02-09T20:16:02.304" v="33" actId="20577"/>
          <ac:spMkLst>
            <pc:docMk/>
            <pc:sldMk cId="631848933" sldId="539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E89C176E-365B-098E-CAA3-8D605556C6F4}" dt="2021-02-09T20:17:19.398" v="75" actId="20577"/>
        <pc:sldMkLst>
          <pc:docMk/>
          <pc:sldMk cId="2445214287" sldId="541"/>
        </pc:sldMkLst>
        <pc:spChg chg="mod">
          <ac:chgData name="Marianne Benedek" userId="S::mbenedek@aurora.edu::3df88170-7657-4df1-a9a8-02a91c9ff31d" providerId="AD" clId="Web-{E89C176E-365B-098E-CAA3-8D605556C6F4}" dt="2021-02-09T20:17:19.398" v="75" actId="20577"/>
          <ac:spMkLst>
            <pc:docMk/>
            <pc:sldMk cId="2445214287" sldId="541"/>
            <ac:spMk id="3" creationId="{48160784-3F75-4C61-81DE-E78BEFC16F7C}"/>
          </ac:spMkLst>
        </pc:spChg>
      </pc:sldChg>
      <pc:sldChg chg="modSp">
        <pc:chgData name="Marianne Benedek" userId="S::mbenedek@aurora.edu::3df88170-7657-4df1-a9a8-02a91c9ff31d" providerId="AD" clId="Web-{E89C176E-365B-098E-CAA3-8D605556C6F4}" dt="2021-02-09T20:16:41.945" v="60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E89C176E-365B-098E-CAA3-8D605556C6F4}" dt="2021-02-09T20:16:41.945" v="60" actId="20577"/>
          <ac:spMkLst>
            <pc:docMk/>
            <pc:sldMk cId="1633049627" sldId="543"/>
            <ac:spMk id="3" creationId="{5A56E2BB-2D6A-4023-9EEA-0EA65FFED7EC}"/>
          </ac:spMkLst>
        </pc:spChg>
      </pc:sldChg>
    </pc:docChg>
  </pc:docChgLst>
  <pc:docChgLst>
    <pc:chgData name="Marianne Benedek" userId="S::mbenedek@aurora.edu::3df88170-7657-4df1-a9a8-02a91c9ff31d" providerId="AD" clId="Web-{E1BD328E-9382-D2BD-5845-633949E79BDC}"/>
    <pc:docChg chg="addSld modSld sldOrd">
      <pc:chgData name="Marianne Benedek" userId="S::mbenedek@aurora.edu::3df88170-7657-4df1-a9a8-02a91c9ff31d" providerId="AD" clId="Web-{E1BD328E-9382-D2BD-5845-633949E79BDC}" dt="2021-02-07T17:05:17.782" v="803" actId="20577"/>
      <pc:docMkLst>
        <pc:docMk/>
      </pc:docMkLst>
      <pc:sldChg chg="addSp delSp modSp mod setClrOvrMap">
        <pc:chgData name="Marianne Benedek" userId="S::mbenedek@aurora.edu::3df88170-7657-4df1-a9a8-02a91c9ff31d" providerId="AD" clId="Web-{E1BD328E-9382-D2BD-5845-633949E79BDC}" dt="2021-02-06T23:48:02.404" v="189"/>
        <pc:sldMkLst>
          <pc:docMk/>
          <pc:sldMk cId="4183941352" sldId="259"/>
        </pc:sldMkLst>
        <pc:spChg chg="add mod">
          <ac:chgData name="Marianne Benedek" userId="S::mbenedek@aurora.edu::3df88170-7657-4df1-a9a8-02a91c9ff31d" providerId="AD" clId="Web-{E1BD328E-9382-D2BD-5845-633949E79BDC}" dt="2021-02-06T22:43:34.238" v="172"/>
          <ac:spMkLst>
            <pc:docMk/>
            <pc:sldMk cId="4183941352" sldId="259"/>
            <ac:spMk id="3" creationId="{07F2C5B6-84E0-4CF8-8CB9-7F04C753C4C2}"/>
          </ac:spMkLst>
        </pc:spChg>
        <pc:spChg chg="add del mod">
          <ac:chgData name="Marianne Benedek" userId="S::mbenedek@aurora.edu::3df88170-7657-4df1-a9a8-02a91c9ff31d" providerId="AD" clId="Web-{E1BD328E-9382-D2BD-5845-633949E79BDC}" dt="2021-02-06T23:47:58.732" v="188"/>
          <ac:spMkLst>
            <pc:docMk/>
            <pc:sldMk cId="4183941352" sldId="259"/>
            <ac:spMk id="5" creationId="{38C14420-24E7-404A-9444-679DE31C7E97}"/>
          </ac:spMkLst>
        </pc:spChg>
        <pc:spChg chg="del">
          <ac:chgData name="Marianne Benedek" userId="S::mbenedek@aurora.edu::3df88170-7657-4df1-a9a8-02a91c9ff31d" providerId="AD" clId="Web-{E1BD328E-9382-D2BD-5845-633949E79BDC}" dt="2021-02-06T22:43:27.254" v="169"/>
          <ac:spMkLst>
            <pc:docMk/>
            <pc:sldMk cId="4183941352" sldId="259"/>
            <ac:spMk id="7" creationId="{A43A987D-828E-4B97-8150-80ED87A50D16}"/>
          </ac:spMkLst>
        </pc:spChg>
        <pc:spChg chg="del mod ord">
          <ac:chgData name="Marianne Benedek" userId="S::mbenedek@aurora.edu::3df88170-7657-4df1-a9a8-02a91c9ff31d" providerId="AD" clId="Web-{E1BD328E-9382-D2BD-5845-633949E79BDC}" dt="2021-02-06T23:43:54.118" v="178"/>
          <ac:spMkLst>
            <pc:docMk/>
            <pc:sldMk cId="4183941352" sldId="259"/>
            <ac:spMk id="57" creationId="{D6207110-10A7-4FC4-B2F5-97FD4BB03677}"/>
          </ac:spMkLst>
        </pc:spChg>
        <pc:spChg chg="add del">
          <ac:chgData name="Marianne Benedek" userId="S::mbenedek@aurora.edu::3df88170-7657-4df1-a9a8-02a91c9ff31d" providerId="AD" clId="Web-{E1BD328E-9382-D2BD-5845-633949E79BDC}" dt="2021-02-06T22:43:34.238" v="172"/>
          <ac:spMkLst>
            <pc:docMk/>
            <pc:sldMk cId="4183941352" sldId="259"/>
            <ac:spMk id="73" creationId="{C51136FD-BBB2-4EB4-A240-3E21EECF7365}"/>
          </ac:spMkLst>
        </pc:spChg>
        <pc:spChg chg="add del">
          <ac:chgData name="Marianne Benedek" userId="S::mbenedek@aurora.edu::3df88170-7657-4df1-a9a8-02a91c9ff31d" providerId="AD" clId="Web-{E1BD328E-9382-D2BD-5845-633949E79BDC}" dt="2021-02-06T22:43:34.223" v="171"/>
          <ac:spMkLst>
            <pc:docMk/>
            <pc:sldMk cId="4183941352" sldId="259"/>
            <ac:spMk id="79" creationId="{C51136FD-BBB2-4EB4-A240-3E21EECF7365}"/>
          </ac:spMkLst>
        </pc:spChg>
        <pc:picChg chg="add mod">
          <ac:chgData name="Marianne Benedek" userId="S::mbenedek@aurora.edu::3df88170-7657-4df1-a9a8-02a91c9ff31d" providerId="AD" clId="Web-{E1BD328E-9382-D2BD-5845-633949E79BDC}" dt="2021-02-06T23:48:02.404" v="189"/>
          <ac:picMkLst>
            <pc:docMk/>
            <pc:sldMk cId="4183941352" sldId="259"/>
            <ac:picMk id="2" creationId="{CAA77209-584C-4755-84A9-2BEBAF7142AD}"/>
          </ac:picMkLst>
        </pc:picChg>
        <pc:picChg chg="del">
          <ac:chgData name="Marianne Benedek" userId="S::mbenedek@aurora.edu::3df88170-7657-4df1-a9a8-02a91c9ff31d" providerId="AD" clId="Web-{E1BD328E-9382-D2BD-5845-633949E79BDC}" dt="2021-02-06T22:43:27.254" v="169"/>
          <ac:picMkLst>
            <pc:docMk/>
            <pc:sldMk cId="4183941352" sldId="259"/>
            <ac:picMk id="6" creationId="{3835E4E1-32F4-4FF8-BAF6-8FEC5E2541FB}"/>
          </ac:picMkLst>
        </pc:picChg>
        <pc:cxnChg chg="add del">
          <ac:chgData name="Marianne Benedek" userId="S::mbenedek@aurora.edu::3df88170-7657-4df1-a9a8-02a91c9ff31d" providerId="AD" clId="Web-{E1BD328E-9382-D2BD-5845-633949E79BDC}" dt="2021-02-06T22:43:34.238" v="172"/>
          <ac:cxnSpMkLst>
            <pc:docMk/>
            <pc:sldMk cId="4183941352" sldId="259"/>
            <ac:cxnSpMk id="74" creationId="{C6826B28-36B0-4CC1-8EC8-EF9B88B3564A}"/>
          </ac:cxnSpMkLst>
        </pc:cxnChg>
        <pc:cxnChg chg="add del">
          <ac:chgData name="Marianne Benedek" userId="S::mbenedek@aurora.edu::3df88170-7657-4df1-a9a8-02a91c9ff31d" providerId="AD" clId="Web-{E1BD328E-9382-D2BD-5845-633949E79BDC}" dt="2021-02-06T23:48:02.404" v="189"/>
          <ac:cxnSpMkLst>
            <pc:docMk/>
            <pc:sldMk cId="4183941352" sldId="259"/>
            <ac:cxnSpMk id="77" creationId="{E79B4DA2-E806-489F-80F1-ADC1F33388B0}"/>
          </ac:cxnSpMkLst>
        </pc:cxnChg>
        <pc:cxnChg chg="add del">
          <ac:chgData name="Marianne Benedek" userId="S::mbenedek@aurora.edu::3df88170-7657-4df1-a9a8-02a91c9ff31d" providerId="AD" clId="Web-{E1BD328E-9382-D2BD-5845-633949E79BDC}" dt="2021-02-06T22:43:34.223" v="171"/>
          <ac:cxnSpMkLst>
            <pc:docMk/>
            <pc:sldMk cId="4183941352" sldId="259"/>
            <ac:cxnSpMk id="81" creationId="{C6826B28-36B0-4CC1-8EC8-EF9B88B3564A}"/>
          </ac:cxnSpMkLst>
        </pc:cxnChg>
      </pc:sldChg>
      <pc:sldChg chg="ord">
        <pc:chgData name="Marianne Benedek" userId="S::mbenedek@aurora.edu::3df88170-7657-4df1-a9a8-02a91c9ff31d" providerId="AD" clId="Web-{E1BD328E-9382-D2BD-5845-633949E79BDC}" dt="2021-02-06T23:48:47.419" v="202"/>
        <pc:sldMkLst>
          <pc:docMk/>
          <pc:sldMk cId="1045034828" sldId="266"/>
        </pc:sldMkLst>
      </pc:sldChg>
      <pc:sldChg chg="modSp">
        <pc:chgData name="Marianne Benedek" userId="S::mbenedek@aurora.edu::3df88170-7657-4df1-a9a8-02a91c9ff31d" providerId="AD" clId="Web-{E1BD328E-9382-D2BD-5845-633949E79BDC}" dt="2021-02-06T23:49:15.466" v="206" actId="20577"/>
        <pc:sldMkLst>
          <pc:docMk/>
          <pc:sldMk cId="3313129596" sldId="506"/>
        </pc:sldMkLst>
        <pc:spChg chg="mod">
          <ac:chgData name="Marianne Benedek" userId="S::mbenedek@aurora.edu::3df88170-7657-4df1-a9a8-02a91c9ff31d" providerId="AD" clId="Web-{E1BD328E-9382-D2BD-5845-633949E79BDC}" dt="2021-02-06T23:49:15.466" v="206" actId="20577"/>
          <ac:spMkLst>
            <pc:docMk/>
            <pc:sldMk cId="3313129596" sldId="506"/>
            <ac:spMk id="3" creationId="{F9288DAB-FC5E-4F66-B24E-5455606C46E3}"/>
          </ac:spMkLst>
        </pc:spChg>
      </pc:sldChg>
      <pc:sldChg chg="addSp delSp modSp">
        <pc:chgData name="Marianne Benedek" userId="S::mbenedek@aurora.edu::3df88170-7657-4df1-a9a8-02a91c9ff31d" providerId="AD" clId="Web-{E1BD328E-9382-D2BD-5845-633949E79BDC}" dt="2021-02-06T23:49:47.435" v="207"/>
        <pc:sldMkLst>
          <pc:docMk/>
          <pc:sldMk cId="2729507662" sldId="512"/>
        </pc:sldMkLst>
        <pc:spChg chg="mod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15" creationId="{39E4C68A-A4A9-48A4-9FF2-D2896B1EA01F}"/>
          </ac:spMkLst>
        </pc:spChg>
        <pc:spChg chg="del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17" creationId="{E2B9AEA5-52CB-49A6-AF8A-33502F291B91}"/>
          </ac:spMkLst>
        </pc:spChg>
        <pc:spChg chg="add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22" creationId="{77D7B666-D5E6-48CE-B26A-FB5E5C34AF90}"/>
          </ac:spMkLst>
        </pc:spChg>
        <pc:spChg chg="add">
          <ac:chgData name="Marianne Benedek" userId="S::mbenedek@aurora.edu::3df88170-7657-4df1-a9a8-02a91c9ff31d" providerId="AD" clId="Web-{E1BD328E-9382-D2BD-5845-633949E79BDC}" dt="2021-02-06T23:49:47.435" v="207"/>
          <ac:spMkLst>
            <pc:docMk/>
            <pc:sldMk cId="2729507662" sldId="512"/>
            <ac:spMk id="24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E1BD328E-9382-D2BD-5845-633949E79BDC}" dt="2021-02-07T16:16:27.192" v="244" actId="20577"/>
        <pc:sldMkLst>
          <pc:docMk/>
          <pc:sldMk cId="2751393827" sldId="517"/>
        </pc:sldMkLst>
        <pc:spChg chg="mod">
          <ac:chgData name="Marianne Benedek" userId="S::mbenedek@aurora.edu::3df88170-7657-4df1-a9a8-02a91c9ff31d" providerId="AD" clId="Web-{E1BD328E-9382-D2BD-5845-633949E79BDC}" dt="2021-02-07T16:08:08.601" v="209" actId="20577"/>
          <ac:spMkLst>
            <pc:docMk/>
            <pc:sldMk cId="2751393827" sldId="517"/>
            <ac:spMk id="2" creationId="{C187C79F-D08A-468C-89AC-73E9C6E95CC0}"/>
          </ac:spMkLst>
        </pc:spChg>
        <pc:spChg chg="mod">
          <ac:chgData name="Marianne Benedek" userId="S::mbenedek@aurora.edu::3df88170-7657-4df1-a9a8-02a91c9ff31d" providerId="AD" clId="Web-{E1BD328E-9382-D2BD-5845-633949E79BDC}" dt="2021-02-07T16:16:27.192" v="244" actId="20577"/>
          <ac:spMkLst>
            <pc:docMk/>
            <pc:sldMk cId="2751393827" sldId="517"/>
            <ac:spMk id="3" creationId="{06C1870C-0445-4E61-A53D-D27789530464}"/>
          </ac:spMkLst>
        </pc:spChg>
      </pc:sldChg>
      <pc:sldChg chg="modSp">
        <pc:chgData name="Marianne Benedek" userId="S::mbenedek@aurora.edu::3df88170-7657-4df1-a9a8-02a91c9ff31d" providerId="AD" clId="Web-{E1BD328E-9382-D2BD-5845-633949E79BDC}" dt="2021-02-07T16:56:06.124" v="542" actId="20577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E1BD328E-9382-D2BD-5845-633949E79BDC}" dt="2021-02-07T16:56:06.124" v="542" actId="20577"/>
          <ac:spMkLst>
            <pc:docMk/>
            <pc:sldMk cId="185377408" sldId="518"/>
            <ac:spMk id="3" creationId="{0EB58F10-C50F-4CCD-B8FD-BD37308110F5}"/>
          </ac:spMkLst>
        </pc:spChg>
      </pc:sldChg>
      <pc:sldChg chg="addSp delSp modSp">
        <pc:chgData name="Marianne Benedek" userId="S::mbenedek@aurora.edu::3df88170-7657-4df1-a9a8-02a91c9ff31d" providerId="AD" clId="Web-{E1BD328E-9382-D2BD-5845-633949E79BDC}" dt="2021-02-06T23:49:58.841" v="208"/>
        <pc:sldMkLst>
          <pc:docMk/>
          <pc:sldMk cId="3358468179" sldId="521"/>
        </pc:sldMkLst>
        <pc:spChg chg="mod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2" creationId="{A37B5DE8-4E69-4C50-8428-2D3ADE2C4319}"/>
          </ac:spMkLst>
        </pc:spChg>
        <pc:spChg chg="mod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3" creationId="{1B196700-EED6-4AC5-B5A1-FE7460C796C1}"/>
          </ac:spMkLst>
        </pc:spChg>
        <pc:spChg chg="del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43" creationId="{39E4C68A-A4A9-48A4-9FF2-D2896B1EA01F}"/>
          </ac:spMkLst>
        </pc:spChg>
        <pc:spChg chg="del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45" creationId="{E2B9AEA5-52CB-49A6-AF8A-33502F291B91}"/>
          </ac:spMkLst>
        </pc:spChg>
        <pc:spChg chg="add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50" creationId="{77D7B666-D5E6-48CE-B26A-FB5E5C34AF90}"/>
          </ac:spMkLst>
        </pc:spChg>
        <pc:spChg chg="add">
          <ac:chgData name="Marianne Benedek" userId="S::mbenedek@aurora.edu::3df88170-7657-4df1-a9a8-02a91c9ff31d" providerId="AD" clId="Web-{E1BD328E-9382-D2BD-5845-633949E79BDC}" dt="2021-02-06T23:49:58.841" v="208"/>
          <ac:spMkLst>
            <pc:docMk/>
            <pc:sldMk cId="3358468179" sldId="521"/>
            <ac:spMk id="52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E1BD328E-9382-D2BD-5845-633949E79BDC}" dt="2021-02-07T16:14:07.318" v="242" actId="20577"/>
        <pc:sldMkLst>
          <pc:docMk/>
          <pc:sldMk cId="3224550584" sldId="524"/>
        </pc:sldMkLst>
        <pc:spChg chg="mod">
          <ac:chgData name="Marianne Benedek" userId="S::mbenedek@aurora.edu::3df88170-7657-4df1-a9a8-02a91c9ff31d" providerId="AD" clId="Web-{E1BD328E-9382-D2BD-5845-633949E79BDC}" dt="2021-02-07T16:14:07.318" v="242" actId="20577"/>
          <ac:spMkLst>
            <pc:docMk/>
            <pc:sldMk cId="3224550584" sldId="524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E1BD328E-9382-D2BD-5845-633949E79BDC}" dt="2021-02-07T17:05:17.782" v="803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E1BD328E-9382-D2BD-5845-633949E79BDC}" dt="2021-02-07T17:05:17.782" v="803" actId="20577"/>
          <ac:spMkLst>
            <pc:docMk/>
            <pc:sldMk cId="53889501" sldId="525"/>
            <ac:spMk id="3" creationId="{0EB58F10-C50F-4CCD-B8FD-BD37308110F5}"/>
          </ac:spMkLst>
        </pc:spChg>
      </pc:sldChg>
      <pc:sldChg chg="ord">
        <pc:chgData name="Marianne Benedek" userId="S::mbenedek@aurora.edu::3df88170-7657-4df1-a9a8-02a91c9ff31d" providerId="AD" clId="Web-{E1BD328E-9382-D2BD-5845-633949E79BDC}" dt="2021-02-06T23:48:45.654" v="201"/>
        <pc:sldMkLst>
          <pc:docMk/>
          <pc:sldMk cId="1550001253" sldId="526"/>
        </pc:sldMkLst>
      </pc:sldChg>
      <pc:sldChg chg="add replId">
        <pc:chgData name="Marianne Benedek" userId="S::mbenedek@aurora.edu::3df88170-7657-4df1-a9a8-02a91c9ff31d" providerId="AD" clId="Web-{E1BD328E-9382-D2BD-5845-633949E79BDC}" dt="2021-02-06T22:41:23.704" v="0"/>
        <pc:sldMkLst>
          <pc:docMk/>
          <pc:sldMk cId="3328165554" sldId="532"/>
        </pc:sldMkLst>
      </pc:sldChg>
      <pc:sldChg chg="addSp delSp modSp add mod replId setClrOvrMap">
        <pc:chgData name="Marianne Benedek" userId="S::mbenedek@aurora.edu::3df88170-7657-4df1-a9a8-02a91c9ff31d" providerId="AD" clId="Web-{E1BD328E-9382-D2BD-5845-633949E79BDC}" dt="2021-02-06T23:48:22.107" v="200" actId="20577"/>
        <pc:sldMkLst>
          <pc:docMk/>
          <pc:sldMk cId="748667120" sldId="533"/>
        </pc:sldMkLst>
        <pc:spChg chg="del mod ord">
          <ac:chgData name="Marianne Benedek" userId="S::mbenedek@aurora.edu::3df88170-7657-4df1-a9a8-02a91c9ff31d" providerId="AD" clId="Web-{E1BD328E-9382-D2BD-5845-633949E79BDC}" dt="2021-02-06T23:46:37.748" v="186"/>
          <ac:spMkLst>
            <pc:docMk/>
            <pc:sldMk cId="748667120" sldId="533"/>
            <ac:spMk id="3" creationId="{07F2C5B6-84E0-4CF8-8CB9-7F04C753C4C2}"/>
          </ac:spMkLst>
        </pc:spChg>
        <pc:spChg chg="add mod">
          <ac:chgData name="Marianne Benedek" userId="S::mbenedek@aurora.edu::3df88170-7657-4df1-a9a8-02a91c9ff31d" providerId="AD" clId="Web-{E1BD328E-9382-D2BD-5845-633949E79BDC}" dt="2021-02-06T23:46:32.217" v="185"/>
          <ac:spMkLst>
            <pc:docMk/>
            <pc:sldMk cId="748667120" sldId="533"/>
            <ac:spMk id="5" creationId="{86732174-BA4B-4C1E-B9A9-9A29899B9172}"/>
          </ac:spMkLst>
        </pc:spChg>
        <pc:spChg chg="mod">
          <ac:chgData name="Marianne Benedek" userId="S::mbenedek@aurora.edu::3df88170-7657-4df1-a9a8-02a91c9ff31d" providerId="AD" clId="Web-{E1BD328E-9382-D2BD-5845-633949E79BDC}" dt="2021-02-06T23:48:22.107" v="200" actId="20577"/>
          <ac:spMkLst>
            <pc:docMk/>
            <pc:sldMk cId="748667120" sldId="533"/>
            <ac:spMk id="57" creationId="{D6207110-10A7-4FC4-B2F5-97FD4BB03677}"/>
          </ac:spMkLst>
        </pc:spChg>
        <pc:spChg chg="add del">
          <ac:chgData name="Marianne Benedek" userId="S::mbenedek@aurora.edu::3df88170-7657-4df1-a9a8-02a91c9ff31d" providerId="AD" clId="Web-{E1BD328E-9382-D2BD-5845-633949E79BDC}" dt="2021-02-06T23:46:32.217" v="184"/>
          <ac:spMkLst>
            <pc:docMk/>
            <pc:sldMk cId="748667120" sldId="533"/>
            <ac:spMk id="82" creationId="{7C008741-F229-4099-ACDB-FF8C87411BCE}"/>
          </ac:spMkLst>
        </pc:spChg>
        <pc:spChg chg="add del">
          <ac:chgData name="Marianne Benedek" userId="S::mbenedek@aurora.edu::3df88170-7657-4df1-a9a8-02a91c9ff31d" providerId="AD" clId="Web-{E1BD328E-9382-D2BD-5845-633949E79BDC}" dt="2021-02-06T23:46:32.217" v="184"/>
          <ac:spMkLst>
            <pc:docMk/>
            <pc:sldMk cId="748667120" sldId="533"/>
            <ac:spMk id="86" creationId="{AFD44FA1-5514-4DF6-B207-EFB44A4EA0D1}"/>
          </ac:spMkLst>
        </pc:spChg>
        <pc:picChg chg="del mod ord">
          <ac:chgData name="Marianne Benedek" userId="S::mbenedek@aurora.edu::3df88170-7657-4df1-a9a8-02a91c9ff31d" providerId="AD" clId="Web-{E1BD328E-9382-D2BD-5845-633949E79BDC}" dt="2021-02-06T23:46:37.748" v="186"/>
          <ac:picMkLst>
            <pc:docMk/>
            <pc:sldMk cId="748667120" sldId="533"/>
            <ac:picMk id="2" creationId="{CAA77209-584C-4755-84A9-2BEBAF7142AD}"/>
          </ac:picMkLst>
        </pc:picChg>
        <pc:picChg chg="add mod ord">
          <ac:chgData name="Marianne Benedek" userId="S::mbenedek@aurora.edu::3df88170-7657-4df1-a9a8-02a91c9ff31d" providerId="AD" clId="Web-{E1BD328E-9382-D2BD-5845-633949E79BDC}" dt="2021-02-06T23:46:32.217" v="185"/>
          <ac:picMkLst>
            <pc:docMk/>
            <pc:sldMk cId="748667120" sldId="533"/>
            <ac:picMk id="4" creationId="{BB8ADB1C-E12A-4983-BC13-2B7E7C7AC606}"/>
          </ac:picMkLst>
        </pc:picChg>
        <pc:cxnChg chg="add del">
          <ac:chgData name="Marianne Benedek" userId="S::mbenedek@aurora.edu::3df88170-7657-4df1-a9a8-02a91c9ff31d" providerId="AD" clId="Web-{E1BD328E-9382-D2BD-5845-633949E79BDC}" dt="2021-02-06T23:46:32.217" v="185"/>
          <ac:cxnSpMkLst>
            <pc:docMk/>
            <pc:sldMk cId="748667120" sldId="533"/>
            <ac:cxnSpMk id="77" creationId="{E79B4DA2-E806-489F-80F1-ADC1F33388B0}"/>
          </ac:cxnSpMkLst>
        </pc:cxnChg>
        <pc:cxnChg chg="add del">
          <ac:chgData name="Marianne Benedek" userId="S::mbenedek@aurora.edu::3df88170-7657-4df1-a9a8-02a91c9ff31d" providerId="AD" clId="Web-{E1BD328E-9382-D2BD-5845-633949E79BDC}" dt="2021-02-06T23:46:32.217" v="184"/>
          <ac:cxnSpMkLst>
            <pc:docMk/>
            <pc:sldMk cId="748667120" sldId="533"/>
            <ac:cxnSpMk id="84" creationId="{3598AAA9-7C76-4D8B-93AF-95D2587B55D7}"/>
          </ac:cxnSpMkLst>
        </pc:cxnChg>
      </pc:sldChg>
      <pc:sldChg chg="modSp">
        <pc:chgData name="Marianne Benedek" userId="S::mbenedek@aurora.edu::3df88170-7657-4df1-a9a8-02a91c9ff31d" providerId="AD" clId="Web-{E1BD328E-9382-D2BD-5845-633949E79BDC}" dt="2021-02-07T16:56:52.031" v="560" actId="20577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E1BD328E-9382-D2BD-5845-633949E79BDC}" dt="2021-02-07T16:56:52.031" v="560" actId="20577"/>
          <ac:spMkLst>
            <pc:docMk/>
            <pc:sldMk cId="1261568433" sldId="545"/>
            <ac:spMk id="3" creationId="{0EB58F10-C50F-4CCD-B8FD-BD37308110F5}"/>
          </ac:spMkLst>
        </pc:spChg>
      </pc:sldChg>
    </pc:docChg>
  </pc:docChgLst>
  <pc:docChgLst>
    <pc:chgData name="Marianne Benedek" userId="S::mbenedek@aurora.edu::3df88170-7657-4df1-a9a8-02a91c9ff31d" providerId="AD" clId="Web-{D78A286E-2180-DF98-F8CF-E16D0FFC092A}"/>
    <pc:docChg chg="addSld modSld sldOrd">
      <pc:chgData name="Marianne Benedek" userId="S::mbenedek@aurora.edu::3df88170-7657-4df1-a9a8-02a91c9ff31d" providerId="AD" clId="Web-{D78A286E-2180-DF98-F8CF-E16D0FFC092A}" dt="2021-02-10T12:54:17.998" v="381" actId="20577"/>
      <pc:docMkLst>
        <pc:docMk/>
      </pc:docMkLst>
      <pc:sldChg chg="addSp delSp modSp">
        <pc:chgData name="Marianne Benedek" userId="S::mbenedek@aurora.edu::3df88170-7657-4df1-a9a8-02a91c9ff31d" providerId="AD" clId="Web-{D78A286E-2180-DF98-F8CF-E16D0FFC092A}" dt="2021-02-10T12:11:01.598" v="183" actId="20577"/>
        <pc:sldMkLst>
          <pc:docMk/>
          <pc:sldMk cId="2536900478" sldId="527"/>
        </pc:sldMkLst>
        <pc:spChg chg="mod">
          <ac:chgData name="Marianne Benedek" userId="S::mbenedek@aurora.edu::3df88170-7657-4df1-a9a8-02a91c9ff31d" providerId="AD" clId="Web-{D78A286E-2180-DF98-F8CF-E16D0FFC092A}" dt="2021-02-10T12:11:01.598" v="183" actId="20577"/>
          <ac:spMkLst>
            <pc:docMk/>
            <pc:sldMk cId="2536900478" sldId="527"/>
            <ac:spMk id="3" creationId="{880C93A5-1CA3-43A1-A82D-92C8EEBA4A92}"/>
          </ac:spMkLst>
        </pc:spChg>
        <pc:spChg chg="del">
          <ac:chgData name="Marianne Benedek" userId="S::mbenedek@aurora.edu::3df88170-7657-4df1-a9a8-02a91c9ff31d" providerId="AD" clId="Web-{D78A286E-2180-DF98-F8CF-E16D0FFC092A}" dt="2021-02-10T12:08:40.880" v="102"/>
          <ac:spMkLst>
            <pc:docMk/>
            <pc:sldMk cId="2536900478" sldId="527"/>
            <ac:spMk id="16" creationId="{51CAEDA1-2D9E-4101-B553-8060F59F8ADD}"/>
          </ac:spMkLst>
        </pc:spChg>
        <pc:spChg chg="del">
          <ac:chgData name="Marianne Benedek" userId="S::mbenedek@aurora.edu::3df88170-7657-4df1-a9a8-02a91c9ff31d" providerId="AD" clId="Web-{D78A286E-2180-DF98-F8CF-E16D0FFC092A}" dt="2021-02-10T12:08:40.880" v="102"/>
          <ac:spMkLst>
            <pc:docMk/>
            <pc:sldMk cId="2536900478" sldId="527"/>
            <ac:spMk id="18" creationId="{D8AF0666-DC61-45FB-A7C3-3666814B1A2D}"/>
          </ac:spMkLst>
        </pc:spChg>
        <pc:spChg chg="del">
          <ac:chgData name="Marianne Benedek" userId="S::mbenedek@aurora.edu::3df88170-7657-4df1-a9a8-02a91c9ff31d" providerId="AD" clId="Web-{D78A286E-2180-DF98-F8CF-E16D0FFC092A}" dt="2021-02-10T12:08:40.880" v="102"/>
          <ac:spMkLst>
            <pc:docMk/>
            <pc:sldMk cId="2536900478" sldId="527"/>
            <ac:spMk id="20" creationId="{EF8AA041-5690-47D3-93E9-B8DE194D7235}"/>
          </ac:spMkLst>
        </pc:spChg>
        <pc:spChg chg="del">
          <ac:chgData name="Marianne Benedek" userId="S::mbenedek@aurora.edu::3df88170-7657-4df1-a9a8-02a91c9ff31d" providerId="AD" clId="Web-{D78A286E-2180-DF98-F8CF-E16D0FFC092A}" dt="2021-02-10T12:08:40.880" v="102"/>
          <ac:spMkLst>
            <pc:docMk/>
            <pc:sldMk cId="2536900478" sldId="527"/>
            <ac:spMk id="22" creationId="{592E6D62-9EA0-4821-A9F1-919E480D582A}"/>
          </ac:spMkLst>
        </pc:spChg>
        <pc:spChg chg="del">
          <ac:chgData name="Marianne Benedek" userId="S::mbenedek@aurora.edu::3df88170-7657-4df1-a9a8-02a91c9ff31d" providerId="AD" clId="Web-{D78A286E-2180-DF98-F8CF-E16D0FFC092A}" dt="2021-02-10T12:08:40.880" v="102"/>
          <ac:spMkLst>
            <pc:docMk/>
            <pc:sldMk cId="2536900478" sldId="527"/>
            <ac:spMk id="24" creationId="{939F7F10-4ADB-4678-918B-BC1498630322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29" creationId="{51CAEDA1-2D9E-4101-B553-8060F59F8ADD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31" creationId="{D8AF0666-DC61-45FB-A7C3-3666814B1A2D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33" creationId="{EF8AA041-5690-47D3-93E9-B8DE194D7235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35" creationId="{592E6D62-9EA0-4821-A9F1-919E480D582A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37" creationId="{939F7F10-4ADB-4678-918B-BC1498630322}"/>
          </ac:spMkLst>
        </pc:spChg>
        <pc:spChg chg="add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42" creationId="{51CAEDA1-2D9E-4101-B553-8060F59F8ADD}"/>
          </ac:spMkLst>
        </pc:spChg>
        <pc:spChg chg="add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44" creationId="{D8AF0666-DC61-45FB-A7C3-3666814B1A2D}"/>
          </ac:spMkLst>
        </pc:spChg>
        <pc:spChg chg="add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46" creationId="{EF8AA041-5690-47D3-93E9-B8DE194D7235}"/>
          </ac:spMkLst>
        </pc:spChg>
        <pc:spChg chg="add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48" creationId="{592E6D62-9EA0-4821-A9F1-919E480D582A}"/>
          </ac:spMkLst>
        </pc:spChg>
        <pc:spChg chg="add">
          <ac:chgData name="Marianne Benedek" userId="S::mbenedek@aurora.edu::3df88170-7657-4df1-a9a8-02a91c9ff31d" providerId="AD" clId="Web-{D78A286E-2180-DF98-F8CF-E16D0FFC092A}" dt="2021-02-10T12:09:03.646" v="103"/>
          <ac:spMkLst>
            <pc:docMk/>
            <pc:sldMk cId="2536900478" sldId="527"/>
            <ac:spMk id="50" creationId="{939F7F10-4ADB-4678-918B-BC1498630322}"/>
          </ac:spMkLst>
        </pc:spChg>
      </pc:sldChg>
      <pc:sldChg chg="addSp delSp modSp">
        <pc:chgData name="Marianne Benedek" userId="S::mbenedek@aurora.edu::3df88170-7657-4df1-a9a8-02a91c9ff31d" providerId="AD" clId="Web-{D78A286E-2180-DF98-F8CF-E16D0FFC092A}" dt="2021-02-10T12:03:31.243" v="21"/>
        <pc:sldMkLst>
          <pc:docMk/>
          <pc:sldMk cId="506007867" sldId="530"/>
        </pc:sldMkLst>
        <pc:spChg chg="mod">
          <ac:chgData name="Marianne Benedek" userId="S::mbenedek@aurora.edu::3df88170-7657-4df1-a9a8-02a91c9ff31d" providerId="AD" clId="Web-{D78A286E-2180-DF98-F8CF-E16D0FFC092A}" dt="2021-02-10T12:03:23.930" v="20" actId="20577"/>
          <ac:spMkLst>
            <pc:docMk/>
            <pc:sldMk cId="506007867" sldId="530"/>
            <ac:spMk id="5" creationId="{FF30DC82-038F-44BA-BBDE-A5E04FC7A204}"/>
          </ac:spMkLst>
        </pc:spChg>
        <pc:spChg chg="del">
          <ac:chgData name="Marianne Benedek" userId="S::mbenedek@aurora.edu::3df88170-7657-4df1-a9a8-02a91c9ff31d" providerId="AD" clId="Web-{D78A286E-2180-DF98-F8CF-E16D0FFC092A}" dt="2021-02-10T12:03:31.243" v="21"/>
          <ac:spMkLst>
            <pc:docMk/>
            <pc:sldMk cId="506007867" sldId="530"/>
            <ac:spMk id="38" creationId="{FAD9FB75-5E1A-4AE8-99C7-1089F2031C2D}"/>
          </ac:spMkLst>
        </pc:spChg>
        <pc:spChg chg="add">
          <ac:chgData name="Marianne Benedek" userId="S::mbenedek@aurora.edu::3df88170-7657-4df1-a9a8-02a91c9ff31d" providerId="AD" clId="Web-{D78A286E-2180-DF98-F8CF-E16D0FFC092A}" dt="2021-02-10T12:03:31.243" v="21"/>
          <ac:spMkLst>
            <pc:docMk/>
            <pc:sldMk cId="506007867" sldId="530"/>
            <ac:spMk id="45" creationId="{FAD9FB75-5E1A-4AE8-99C7-1089F2031C2D}"/>
          </ac:spMkLst>
        </pc:spChg>
        <pc:picChg chg="mod">
          <ac:chgData name="Marianne Benedek" userId="S::mbenedek@aurora.edu::3df88170-7657-4df1-a9a8-02a91c9ff31d" providerId="AD" clId="Web-{D78A286E-2180-DF98-F8CF-E16D0FFC092A}" dt="2021-02-10T12:03:31.243" v="21"/>
          <ac:picMkLst>
            <pc:docMk/>
            <pc:sldMk cId="506007867" sldId="530"/>
            <ac:picMk id="6" creationId="{88F8E399-AFAF-4DEE-9009-4C60E2C77E54}"/>
          </ac:picMkLst>
        </pc:picChg>
        <pc:cxnChg chg="del">
          <ac:chgData name="Marianne Benedek" userId="S::mbenedek@aurora.edu::3df88170-7657-4df1-a9a8-02a91c9ff31d" providerId="AD" clId="Web-{D78A286E-2180-DF98-F8CF-E16D0FFC092A}" dt="2021-02-10T12:03:31.243" v="21"/>
          <ac:cxnSpMkLst>
            <pc:docMk/>
            <pc:sldMk cId="506007867" sldId="530"/>
            <ac:cxnSpMk id="40" creationId="{85BD3C60-BA10-42C4-9F11-282AEE6A2F54}"/>
          </ac:cxnSpMkLst>
        </pc:cxnChg>
        <pc:cxnChg chg="add">
          <ac:chgData name="Marianne Benedek" userId="S::mbenedek@aurora.edu::3df88170-7657-4df1-a9a8-02a91c9ff31d" providerId="AD" clId="Web-{D78A286E-2180-DF98-F8CF-E16D0FFC092A}" dt="2021-02-10T12:03:31.243" v="21"/>
          <ac:cxnSpMkLst>
            <pc:docMk/>
            <pc:sldMk cId="506007867" sldId="530"/>
            <ac:cxnSpMk id="47" creationId="{85BD3C60-BA10-42C4-9F11-282AEE6A2F54}"/>
          </ac:cxnSpMkLst>
        </pc:cxnChg>
      </pc:sldChg>
      <pc:sldChg chg="addSp delSp modSp">
        <pc:chgData name="Marianne Benedek" userId="S::mbenedek@aurora.edu::3df88170-7657-4df1-a9a8-02a91c9ff31d" providerId="AD" clId="Web-{D78A286E-2180-DF98-F8CF-E16D0FFC092A}" dt="2021-02-10T12:04:27.945" v="29"/>
        <pc:sldMkLst>
          <pc:docMk/>
          <pc:sldMk cId="208659810" sldId="536"/>
        </pc:sldMkLst>
        <pc:spChg chg="mod">
          <ac:chgData name="Marianne Benedek" userId="S::mbenedek@aurora.edu::3df88170-7657-4df1-a9a8-02a91c9ff31d" providerId="AD" clId="Web-{D78A286E-2180-DF98-F8CF-E16D0FFC092A}" dt="2021-02-10T12:04:27.945" v="29"/>
          <ac:spMkLst>
            <pc:docMk/>
            <pc:sldMk cId="208659810" sldId="536"/>
            <ac:spMk id="3" creationId="{B255B31F-CF67-41CB-B956-8C0E6CBA1798}"/>
          </ac:spMkLst>
        </pc:spChg>
        <pc:spChg chg="del">
          <ac:chgData name="Marianne Benedek" userId="S::mbenedek@aurora.edu::3df88170-7657-4df1-a9a8-02a91c9ff31d" providerId="AD" clId="Web-{D78A286E-2180-DF98-F8CF-E16D0FFC092A}" dt="2021-02-10T12:04:27.945" v="29"/>
          <ac:spMkLst>
            <pc:docMk/>
            <pc:sldMk cId="208659810" sldId="536"/>
            <ac:spMk id="26" creationId="{BB717F82-1948-4BF5-B31E-F8E018DE40FA}"/>
          </ac:spMkLst>
        </pc:spChg>
        <pc:spChg chg="add">
          <ac:chgData name="Marianne Benedek" userId="S::mbenedek@aurora.edu::3df88170-7657-4df1-a9a8-02a91c9ff31d" providerId="AD" clId="Web-{D78A286E-2180-DF98-F8CF-E16D0FFC092A}" dt="2021-02-10T12:04:27.945" v="29"/>
          <ac:spMkLst>
            <pc:docMk/>
            <pc:sldMk cId="208659810" sldId="536"/>
            <ac:spMk id="33" creationId="{BB717F82-1948-4BF5-B31E-F8E018DE40FA}"/>
          </ac:spMkLst>
        </pc:spChg>
        <pc:cxnChg chg="del">
          <ac:chgData name="Marianne Benedek" userId="S::mbenedek@aurora.edu::3df88170-7657-4df1-a9a8-02a91c9ff31d" providerId="AD" clId="Web-{D78A286E-2180-DF98-F8CF-E16D0FFC092A}" dt="2021-02-10T12:04:27.945" v="29"/>
          <ac:cxnSpMkLst>
            <pc:docMk/>
            <pc:sldMk cId="208659810" sldId="536"/>
            <ac:cxnSpMk id="28" creationId="{07AAE15F-6D59-4252-8427-D134C0066F97}"/>
          </ac:cxnSpMkLst>
        </pc:cxnChg>
        <pc:cxnChg chg="add">
          <ac:chgData name="Marianne Benedek" userId="S::mbenedek@aurora.edu::3df88170-7657-4df1-a9a8-02a91c9ff31d" providerId="AD" clId="Web-{D78A286E-2180-DF98-F8CF-E16D0FFC092A}" dt="2021-02-10T12:04:27.945" v="29"/>
          <ac:cxnSpMkLst>
            <pc:docMk/>
            <pc:sldMk cId="208659810" sldId="536"/>
            <ac:cxnSpMk id="35" creationId="{07AAE15F-6D59-4252-8427-D134C0066F97}"/>
          </ac:cxnSpMkLst>
        </pc:cxnChg>
      </pc:sldChg>
      <pc:sldChg chg="modSp">
        <pc:chgData name="Marianne Benedek" userId="S::mbenedek@aurora.edu::3df88170-7657-4df1-a9a8-02a91c9ff31d" providerId="AD" clId="Web-{D78A286E-2180-DF98-F8CF-E16D0FFC092A}" dt="2021-02-10T12:04:49.976" v="30" actId="20577"/>
        <pc:sldMkLst>
          <pc:docMk/>
          <pc:sldMk cId="885942145" sldId="537"/>
        </pc:sldMkLst>
        <pc:spChg chg="mod">
          <ac:chgData name="Marianne Benedek" userId="S::mbenedek@aurora.edu::3df88170-7657-4df1-a9a8-02a91c9ff31d" providerId="AD" clId="Web-{D78A286E-2180-DF98-F8CF-E16D0FFC092A}" dt="2021-02-10T12:04:49.976" v="30" actId="20577"/>
          <ac:spMkLst>
            <pc:docMk/>
            <pc:sldMk cId="885942145" sldId="537"/>
            <ac:spMk id="3" creationId="{C0C32615-570F-4D7B-B32E-7B652041F698}"/>
          </ac:spMkLst>
        </pc:spChg>
      </pc:sldChg>
      <pc:sldChg chg="modSp">
        <pc:chgData name="Marianne Benedek" userId="S::mbenedek@aurora.edu::3df88170-7657-4df1-a9a8-02a91c9ff31d" providerId="AD" clId="Web-{D78A286E-2180-DF98-F8CF-E16D0FFC092A}" dt="2021-02-10T12:05:33.398" v="44" actId="20577"/>
        <pc:sldMkLst>
          <pc:docMk/>
          <pc:sldMk cId="631848933" sldId="539"/>
        </pc:sldMkLst>
        <pc:spChg chg="mod">
          <ac:chgData name="Marianne Benedek" userId="S::mbenedek@aurora.edu::3df88170-7657-4df1-a9a8-02a91c9ff31d" providerId="AD" clId="Web-{D78A286E-2180-DF98-F8CF-E16D0FFC092A}" dt="2021-02-10T12:05:33.398" v="44" actId="20577"/>
          <ac:spMkLst>
            <pc:docMk/>
            <pc:sldMk cId="631848933" sldId="539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D78A286E-2180-DF98-F8CF-E16D0FFC092A}" dt="2021-02-10T12:06:45.991" v="65" actId="20577"/>
        <pc:sldMkLst>
          <pc:docMk/>
          <pc:sldMk cId="2445214287" sldId="541"/>
        </pc:sldMkLst>
        <pc:spChg chg="mod">
          <ac:chgData name="Marianne Benedek" userId="S::mbenedek@aurora.edu::3df88170-7657-4df1-a9a8-02a91c9ff31d" providerId="AD" clId="Web-{D78A286E-2180-DF98-F8CF-E16D0FFC092A}" dt="2021-02-10T12:06:45.991" v="65" actId="20577"/>
          <ac:spMkLst>
            <pc:docMk/>
            <pc:sldMk cId="2445214287" sldId="541"/>
            <ac:spMk id="3" creationId="{48160784-3F75-4C61-81DE-E78BEFC16F7C}"/>
          </ac:spMkLst>
        </pc:spChg>
      </pc:sldChg>
      <pc:sldChg chg="modSp">
        <pc:chgData name="Marianne Benedek" userId="S::mbenedek@aurora.edu::3df88170-7657-4df1-a9a8-02a91c9ff31d" providerId="AD" clId="Web-{D78A286E-2180-DF98-F8CF-E16D0FFC092A}" dt="2021-02-10T12:06:20.804" v="60" actId="20577"/>
        <pc:sldMkLst>
          <pc:docMk/>
          <pc:sldMk cId="1633049627" sldId="543"/>
        </pc:sldMkLst>
        <pc:spChg chg="mod">
          <ac:chgData name="Marianne Benedek" userId="S::mbenedek@aurora.edu::3df88170-7657-4df1-a9a8-02a91c9ff31d" providerId="AD" clId="Web-{D78A286E-2180-DF98-F8CF-E16D0FFC092A}" dt="2021-02-10T12:06:20.804" v="60" actId="20577"/>
          <ac:spMkLst>
            <pc:docMk/>
            <pc:sldMk cId="1633049627" sldId="543"/>
            <ac:spMk id="3" creationId="{5A56E2BB-2D6A-4023-9EEA-0EA65FFED7EC}"/>
          </ac:spMkLst>
        </pc:spChg>
      </pc:sldChg>
      <pc:sldChg chg="modSp">
        <pc:chgData name="Marianne Benedek" userId="S::mbenedek@aurora.edu::3df88170-7657-4df1-a9a8-02a91c9ff31d" providerId="AD" clId="Web-{D78A286E-2180-DF98-F8CF-E16D0FFC092A}" dt="2021-02-10T12:46:47.377" v="319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D78A286E-2180-DF98-F8CF-E16D0FFC092A}" dt="2021-02-10T12:46:47.377" v="319" actId="20577"/>
          <ac:spMkLst>
            <pc:docMk/>
            <pc:sldMk cId="1361806490" sldId="544"/>
            <ac:spMk id="3" creationId="{231647D5-C047-4434-A775-AC8C82EE7B9F}"/>
          </ac:spMkLst>
        </pc:spChg>
      </pc:sldChg>
      <pc:sldChg chg="addSp delSp modSp">
        <pc:chgData name="Marianne Benedek" userId="S::mbenedek@aurora.edu::3df88170-7657-4df1-a9a8-02a91c9ff31d" providerId="AD" clId="Web-{D78A286E-2180-DF98-F8CF-E16D0FFC092A}" dt="2021-02-10T12:14:40.440" v="233"/>
        <pc:sldMkLst>
          <pc:docMk/>
          <pc:sldMk cId="3590661073" sldId="550"/>
        </pc:sldMkLst>
        <pc:spChg chg="mod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2" creationId="{CB33062C-F2E2-4E5B-9466-351EE5DDFC5E}"/>
          </ac:spMkLst>
        </pc:spChg>
        <pc:spChg chg="add del mod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3" creationId="{231647D5-C047-4434-A775-AC8C82EE7B9F}"/>
          </ac:spMkLst>
        </pc:spChg>
        <pc:spChg chg="mod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5" creationId="{D298DA6D-9CC0-4D99-9AB6-88ABF44A0F2C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8" creationId="{77D7B666-D5E6-48CE-B26A-FB5E5C34AF90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10" creationId="{F6EE670A-A41A-44AD-BC1C-2090365EB5B3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14:40.440" v="233"/>
          <ac:spMkLst>
            <pc:docMk/>
            <pc:sldMk cId="3590661073" sldId="550"/>
            <ac:spMk id="16" creationId="{FC695245-44E3-4A14-900A-D06036644A4E}"/>
          </ac:spMkLst>
        </pc:spChg>
        <pc:graphicFrameChg chg="add del">
          <ac:chgData name="Marianne Benedek" userId="S::mbenedek@aurora.edu::3df88170-7657-4df1-a9a8-02a91c9ff31d" providerId="AD" clId="Web-{D78A286E-2180-DF98-F8CF-E16D0FFC092A}" dt="2021-02-10T12:14:40.440" v="233"/>
          <ac:graphicFrameMkLst>
            <pc:docMk/>
            <pc:sldMk cId="3590661073" sldId="550"/>
            <ac:graphicFrameMk id="12" creationId="{8E1E7CA7-38E8-4090-84D8-CA897442893F}"/>
          </ac:graphicFrameMkLst>
        </pc:graphicFrameChg>
      </pc:sldChg>
      <pc:sldChg chg="addSp delSp modSp">
        <pc:chgData name="Marianne Benedek" userId="S::mbenedek@aurora.edu::3df88170-7657-4df1-a9a8-02a91c9ff31d" providerId="AD" clId="Web-{D78A286E-2180-DF98-F8CF-E16D0FFC092A}" dt="2021-02-10T12:54:17.998" v="381" actId="20577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D78A286E-2180-DF98-F8CF-E16D0FFC092A}" dt="2021-02-10T12:51:40.343" v="332"/>
          <ac:spMkLst>
            <pc:docMk/>
            <pc:sldMk cId="3681735970" sldId="551"/>
            <ac:spMk id="2" creationId="{CB33062C-F2E2-4E5B-9466-351EE5DDFC5E}"/>
          </ac:spMkLst>
        </pc:spChg>
        <pc:spChg chg="mod">
          <ac:chgData name="Marianne Benedek" userId="S::mbenedek@aurora.edu::3df88170-7657-4df1-a9a8-02a91c9ff31d" providerId="AD" clId="Web-{D78A286E-2180-DF98-F8CF-E16D0FFC092A}" dt="2021-02-10T12:54:17.998" v="381" actId="20577"/>
          <ac:spMkLst>
            <pc:docMk/>
            <pc:sldMk cId="3681735970" sldId="551"/>
            <ac:spMk id="3" creationId="{231647D5-C047-4434-A775-AC8C82EE7B9F}"/>
          </ac:spMkLst>
        </pc:spChg>
        <pc:spChg chg="del">
          <ac:chgData name="Marianne Benedek" userId="S::mbenedek@aurora.edu::3df88170-7657-4df1-a9a8-02a91c9ff31d" providerId="AD" clId="Web-{D78A286E-2180-DF98-F8CF-E16D0FFC092A}" dt="2021-02-10T12:51:40.343" v="332"/>
          <ac:spMkLst>
            <pc:docMk/>
            <pc:sldMk cId="3681735970" sldId="551"/>
            <ac:spMk id="19" creationId="{8319B32C-704E-4A0B-BD7B-186B70511A5B}"/>
          </ac:spMkLst>
        </pc:spChg>
        <pc:spChg chg="del">
          <ac:chgData name="Marianne Benedek" userId="S::mbenedek@aurora.edu::3df88170-7657-4df1-a9a8-02a91c9ff31d" providerId="AD" clId="Web-{D78A286E-2180-DF98-F8CF-E16D0FFC092A}" dt="2021-02-10T12:51:40.343" v="332"/>
          <ac:spMkLst>
            <pc:docMk/>
            <pc:sldMk cId="3681735970" sldId="551"/>
            <ac:spMk id="20" creationId="{DAA7C513-277B-4325-9779-116946C0D319}"/>
          </ac:spMkLst>
        </pc:spChg>
        <pc:spChg chg="del">
          <ac:chgData name="Marianne Benedek" userId="S::mbenedek@aurora.edu::3df88170-7657-4df1-a9a8-02a91c9ff31d" providerId="AD" clId="Web-{D78A286E-2180-DF98-F8CF-E16D0FFC092A}" dt="2021-02-10T12:51:40.343" v="332"/>
          <ac:spMkLst>
            <pc:docMk/>
            <pc:sldMk cId="3681735970" sldId="551"/>
            <ac:spMk id="21" creationId="{A20F6923-DC2F-4143-ACA0-519D0FE6C7E7}"/>
          </ac:spMkLst>
        </pc:spChg>
        <pc:spChg chg="add">
          <ac:chgData name="Marianne Benedek" userId="S::mbenedek@aurora.edu::3df88170-7657-4df1-a9a8-02a91c9ff31d" providerId="AD" clId="Web-{D78A286E-2180-DF98-F8CF-E16D0FFC092A}" dt="2021-02-10T12:51:40.343" v="332"/>
          <ac:spMkLst>
            <pc:docMk/>
            <pc:sldMk cId="3681735970" sldId="551"/>
            <ac:spMk id="26" creationId="{B0890400-BB8B-4A44-AB63-65C7CA223EBA}"/>
          </ac:spMkLst>
        </pc:spChg>
        <pc:cxnChg chg="add">
          <ac:chgData name="Marianne Benedek" userId="S::mbenedek@aurora.edu::3df88170-7657-4df1-a9a8-02a91c9ff31d" providerId="AD" clId="Web-{D78A286E-2180-DF98-F8CF-E16D0FFC092A}" dt="2021-02-10T12:51:40.343" v="332"/>
          <ac:cxnSpMkLst>
            <pc:docMk/>
            <pc:sldMk cId="3681735970" sldId="551"/>
            <ac:cxnSpMk id="28" creationId="{4D39B797-CDC6-4529-8A36-9CBFC9816337}"/>
          </ac:cxnSpMkLst>
        </pc:cxnChg>
      </pc:sldChg>
      <pc:sldChg chg="modSp ord">
        <pc:chgData name="Marianne Benedek" userId="S::mbenedek@aurora.edu::3df88170-7657-4df1-a9a8-02a91c9ff31d" providerId="AD" clId="Web-{D78A286E-2180-DF98-F8CF-E16D0FFC092A}" dt="2021-02-10T12:33:02.900" v="316"/>
        <pc:sldMkLst>
          <pc:docMk/>
          <pc:sldMk cId="1067675049" sldId="555"/>
        </pc:sldMkLst>
        <pc:spChg chg="mod">
          <ac:chgData name="Marianne Benedek" userId="S::mbenedek@aurora.edu::3df88170-7657-4df1-a9a8-02a91c9ff31d" providerId="AD" clId="Web-{D78A286E-2180-DF98-F8CF-E16D0FFC092A}" dt="2021-02-10T12:32:48.150" v="310" actId="20577"/>
          <ac:spMkLst>
            <pc:docMk/>
            <pc:sldMk cId="1067675049" sldId="555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D78A286E-2180-DF98-F8CF-E16D0FFC092A}" dt="2021-02-10T12:33:01.666" v="315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D78A286E-2180-DF98-F8CF-E16D0FFC092A}" dt="2021-02-10T12:33:01.666" v="315" actId="20577"/>
          <ac:spMkLst>
            <pc:docMk/>
            <pc:sldMk cId="2534076489" sldId="560"/>
            <ac:spMk id="6" creationId="{08FF6EC5-6C76-40EE-B6BE-538A6C197658}"/>
          </ac:spMkLst>
        </pc:spChg>
      </pc:sldChg>
      <pc:sldChg chg="addSp delSp modSp add replId">
        <pc:chgData name="Marianne Benedek" userId="S::mbenedek@aurora.edu::3df88170-7657-4df1-a9a8-02a91c9ff31d" providerId="AD" clId="Web-{D78A286E-2180-DF98-F8CF-E16D0FFC092A}" dt="2021-02-10T12:03:43.477" v="24"/>
        <pc:sldMkLst>
          <pc:docMk/>
          <pc:sldMk cId="3717223091" sldId="574"/>
        </pc:sldMkLst>
        <pc:spChg chg="mod">
          <ac:chgData name="Marianne Benedek" userId="S::mbenedek@aurora.edu::3df88170-7657-4df1-a9a8-02a91c9ff31d" providerId="AD" clId="Web-{D78A286E-2180-DF98-F8CF-E16D0FFC092A}" dt="2021-02-10T12:03:43.477" v="24"/>
          <ac:spMkLst>
            <pc:docMk/>
            <pc:sldMk cId="3717223091" sldId="574"/>
            <ac:spMk id="2" creationId="{AEFF7BC6-616D-4993-83D6-B6A64B013E78}"/>
          </ac:spMkLst>
        </pc:spChg>
        <pc:spChg chg="mod">
          <ac:chgData name="Marianne Benedek" userId="S::mbenedek@aurora.edu::3df88170-7657-4df1-a9a8-02a91c9ff31d" providerId="AD" clId="Web-{D78A286E-2180-DF98-F8CF-E16D0FFC092A}" dt="2021-02-10T12:03:43.477" v="24"/>
          <ac:spMkLst>
            <pc:docMk/>
            <pc:sldMk cId="3717223091" sldId="574"/>
            <ac:spMk id="3" creationId="{2CFFE4A5-1C4B-4E44-BEF7-2AC423D03845}"/>
          </ac:spMkLst>
        </pc:spChg>
        <pc:spChg chg="mod">
          <ac:chgData name="Marianne Benedek" userId="S::mbenedek@aurora.edu::3df88170-7657-4df1-a9a8-02a91c9ff31d" providerId="AD" clId="Web-{D78A286E-2180-DF98-F8CF-E16D0FFC092A}" dt="2021-02-10T12:02:58.649" v="18" actId="20577"/>
          <ac:spMkLst>
            <pc:docMk/>
            <pc:sldMk cId="3717223091" sldId="574"/>
            <ac:spMk id="5" creationId="{FF30DC82-038F-44BA-BBDE-A5E04FC7A204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3:43.477" v="24"/>
          <ac:spMkLst>
            <pc:docMk/>
            <pc:sldMk cId="3717223091" sldId="574"/>
            <ac:spMk id="38" creationId="{FAD9FB75-5E1A-4AE8-99C7-1089F2031C2D}"/>
          </ac:spMkLst>
        </pc:spChg>
        <pc:spChg chg="add">
          <ac:chgData name="Marianne Benedek" userId="S::mbenedek@aurora.edu::3df88170-7657-4df1-a9a8-02a91c9ff31d" providerId="AD" clId="Web-{D78A286E-2180-DF98-F8CF-E16D0FFC092A}" dt="2021-02-10T12:03:43.477" v="24"/>
          <ac:spMkLst>
            <pc:docMk/>
            <pc:sldMk cId="3717223091" sldId="574"/>
            <ac:spMk id="42" creationId="{83986255-7116-4744-B8BB-E9165717A185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03:43.461" v="23"/>
          <ac:spMkLst>
            <pc:docMk/>
            <pc:sldMk cId="3717223091" sldId="574"/>
            <ac:spMk id="45" creationId="{C51136FD-BBB2-4EB4-A240-3E21EECF7365}"/>
          </ac:spMkLst>
        </pc:spChg>
        <pc:picChg chg="mod ord">
          <ac:chgData name="Marianne Benedek" userId="S::mbenedek@aurora.edu::3df88170-7657-4df1-a9a8-02a91c9ff31d" providerId="AD" clId="Web-{D78A286E-2180-DF98-F8CF-E16D0FFC092A}" dt="2021-02-10T12:03:43.461" v="23"/>
          <ac:picMkLst>
            <pc:docMk/>
            <pc:sldMk cId="3717223091" sldId="574"/>
            <ac:picMk id="6" creationId="{88F8E399-AFAF-4DEE-9009-4C60E2C77E54}"/>
          </ac:picMkLst>
        </pc:picChg>
        <pc:cxnChg chg="add del">
          <ac:chgData name="Marianne Benedek" userId="S::mbenedek@aurora.edu::3df88170-7657-4df1-a9a8-02a91c9ff31d" providerId="AD" clId="Web-{D78A286E-2180-DF98-F8CF-E16D0FFC092A}" dt="2021-02-10T12:03:43.477" v="24"/>
          <ac:cxnSpMkLst>
            <pc:docMk/>
            <pc:sldMk cId="3717223091" sldId="574"/>
            <ac:cxnSpMk id="40" creationId="{85BD3C60-BA10-42C4-9F11-282AEE6A2F54}"/>
          </ac:cxnSpMkLst>
        </pc:cxnChg>
        <pc:cxnChg chg="add">
          <ac:chgData name="Marianne Benedek" userId="S::mbenedek@aurora.edu::3df88170-7657-4df1-a9a8-02a91c9ff31d" providerId="AD" clId="Web-{D78A286E-2180-DF98-F8CF-E16D0FFC092A}" dt="2021-02-10T12:03:43.477" v="24"/>
          <ac:cxnSpMkLst>
            <pc:docMk/>
            <pc:sldMk cId="3717223091" sldId="574"/>
            <ac:cxnSpMk id="43" creationId="{DA45B6EA-FF30-4453-A5A2-F3B9D7F4AD85}"/>
          </ac:cxnSpMkLst>
        </pc:cxnChg>
        <pc:cxnChg chg="add del">
          <ac:chgData name="Marianne Benedek" userId="S::mbenedek@aurora.edu::3df88170-7657-4df1-a9a8-02a91c9ff31d" providerId="AD" clId="Web-{D78A286E-2180-DF98-F8CF-E16D0FFC092A}" dt="2021-02-10T12:03:43.461" v="23"/>
          <ac:cxnSpMkLst>
            <pc:docMk/>
            <pc:sldMk cId="3717223091" sldId="574"/>
            <ac:cxnSpMk id="47" creationId="{C6826B28-36B0-4CC1-8EC8-EF9B88B3564A}"/>
          </ac:cxnSpMkLst>
        </pc:cxnChg>
      </pc:sldChg>
      <pc:sldChg chg="delSp modSp new">
        <pc:chgData name="Marianne Benedek" userId="S::mbenedek@aurora.edu::3df88170-7657-4df1-a9a8-02a91c9ff31d" providerId="AD" clId="Web-{D78A286E-2180-DF98-F8CF-E16D0FFC092A}" dt="2021-02-10T12:46:59.720" v="322"/>
        <pc:sldMkLst>
          <pc:docMk/>
          <pc:sldMk cId="3292102478" sldId="575"/>
        </pc:sldMkLst>
        <pc:spChg chg="mod">
          <ac:chgData name="Marianne Benedek" userId="S::mbenedek@aurora.edu::3df88170-7657-4df1-a9a8-02a91c9ff31d" providerId="AD" clId="Web-{D78A286E-2180-DF98-F8CF-E16D0FFC092A}" dt="2021-02-10T12:18:56.734" v="241" actId="20577"/>
          <ac:spMkLst>
            <pc:docMk/>
            <pc:sldMk cId="3292102478" sldId="575"/>
            <ac:spMk id="2" creationId="{31D7185D-72B0-4C6B-91A5-178F663E3FAC}"/>
          </ac:spMkLst>
        </pc:spChg>
        <pc:spChg chg="mod">
          <ac:chgData name="Marianne Benedek" userId="S::mbenedek@aurora.edu::3df88170-7657-4df1-a9a8-02a91c9ff31d" providerId="AD" clId="Web-{D78A286E-2180-DF98-F8CF-E16D0FFC092A}" dt="2021-02-10T12:46:57.111" v="321" actId="20577"/>
          <ac:spMkLst>
            <pc:docMk/>
            <pc:sldMk cId="3292102478" sldId="575"/>
            <ac:spMk id="3" creationId="{17E31063-CA3F-4864-A01F-79540FCD895F}"/>
          </ac:spMkLst>
        </pc:spChg>
        <pc:spChg chg="del">
          <ac:chgData name="Marianne Benedek" userId="S::mbenedek@aurora.edu::3df88170-7657-4df1-a9a8-02a91c9ff31d" providerId="AD" clId="Web-{D78A286E-2180-DF98-F8CF-E16D0FFC092A}" dt="2021-02-10T12:46:59.720" v="322"/>
          <ac:spMkLst>
            <pc:docMk/>
            <pc:sldMk cId="3292102478" sldId="575"/>
            <ac:spMk id="4" creationId="{489B66B4-A951-4E31-B1F2-1546D2B82962}"/>
          </ac:spMkLst>
        </pc:spChg>
      </pc:sldChg>
      <pc:sldChg chg="addSp delSp modSp new mod setBg setClrOvrMap">
        <pc:chgData name="Marianne Benedek" userId="S::mbenedek@aurora.edu::3df88170-7657-4df1-a9a8-02a91c9ff31d" providerId="AD" clId="Web-{D78A286E-2180-DF98-F8CF-E16D0FFC092A}" dt="2021-02-10T12:30:30.823" v="301"/>
        <pc:sldMkLst>
          <pc:docMk/>
          <pc:sldMk cId="2431738103" sldId="576"/>
        </pc:sldMkLst>
        <pc:spChg chg="del mod">
          <ac:chgData name="Marianne Benedek" userId="S::mbenedek@aurora.edu::3df88170-7657-4df1-a9a8-02a91c9ff31d" providerId="AD" clId="Web-{D78A286E-2180-DF98-F8CF-E16D0FFC092A}" dt="2021-02-10T12:30:06.417" v="300"/>
          <ac:spMkLst>
            <pc:docMk/>
            <pc:sldMk cId="2431738103" sldId="576"/>
            <ac:spMk id="2" creationId="{B7CBDD70-2B10-40DB-B14E-FDE49427C9BF}"/>
          </ac:spMkLst>
        </pc:spChg>
        <pc:spChg chg="mod ord">
          <ac:chgData name="Marianne Benedek" userId="S::mbenedek@aurora.edu::3df88170-7657-4df1-a9a8-02a91c9ff31d" providerId="AD" clId="Web-{D78A286E-2180-DF98-F8CF-E16D0FFC092A}" dt="2021-02-10T12:30:30.823" v="301"/>
          <ac:spMkLst>
            <pc:docMk/>
            <pc:sldMk cId="2431738103" sldId="576"/>
            <ac:spMk id="3" creationId="{26E705E3-DA14-437C-A088-6BFDC94AC693}"/>
          </ac:spMkLst>
        </pc:spChg>
        <pc:spChg chg="mod ord">
          <ac:chgData name="Marianne Benedek" userId="S::mbenedek@aurora.edu::3df88170-7657-4df1-a9a8-02a91c9ff31d" providerId="AD" clId="Web-{D78A286E-2180-DF98-F8CF-E16D0FFC092A}" dt="2021-02-10T12:30:30.823" v="301"/>
          <ac:spMkLst>
            <pc:docMk/>
            <pc:sldMk cId="2431738103" sldId="576"/>
            <ac:spMk id="4" creationId="{8111B0B9-81AA-42A5-B2C3-DC1B605BF970}"/>
          </ac:spMkLst>
        </pc:spChg>
        <pc:spChg chg="add mod">
          <ac:chgData name="Marianne Benedek" userId="S::mbenedek@aurora.edu::3df88170-7657-4df1-a9a8-02a91c9ff31d" providerId="AD" clId="Web-{D78A286E-2180-DF98-F8CF-E16D0FFC092A}" dt="2021-02-10T12:30:30.823" v="301"/>
          <ac:spMkLst>
            <pc:docMk/>
            <pc:sldMk cId="2431738103" sldId="576"/>
            <ac:spMk id="6" creationId="{36FFB311-768A-4B84-A5A1-BE4193E24C31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30:30.823" v="301"/>
          <ac:spMkLst>
            <pc:docMk/>
            <pc:sldMk cId="2431738103" sldId="576"/>
            <ac:spMk id="11" creationId="{4038CB10-1F5C-4D54-9DF7-12586DE5B007}"/>
          </ac:spMkLst>
        </pc:spChg>
        <pc:spChg chg="add del">
          <ac:chgData name="Marianne Benedek" userId="S::mbenedek@aurora.edu::3df88170-7657-4df1-a9a8-02a91c9ff31d" providerId="AD" clId="Web-{D78A286E-2180-DF98-F8CF-E16D0FFC092A}" dt="2021-02-10T12:30:30.823" v="301"/>
          <ac:spMkLst>
            <pc:docMk/>
            <pc:sldMk cId="2431738103" sldId="576"/>
            <ac:spMk id="13" creationId="{73ED6512-6858-4552-B699-9A97FE9A4EA2}"/>
          </ac:spMkLst>
        </pc:spChg>
        <pc:picChg chg="add mod">
          <ac:chgData name="Marianne Benedek" userId="S::mbenedek@aurora.edu::3df88170-7657-4df1-a9a8-02a91c9ff31d" providerId="AD" clId="Web-{D78A286E-2180-DF98-F8CF-E16D0FFC092A}" dt="2021-02-10T12:30:30.823" v="301"/>
          <ac:picMkLst>
            <pc:docMk/>
            <pc:sldMk cId="2431738103" sldId="576"/>
            <ac:picMk id="5" creationId="{4E2408BA-F130-4E84-95CA-0589813E1923}"/>
          </ac:picMkLst>
        </pc:picChg>
        <pc:cxnChg chg="add">
          <ac:chgData name="Marianne Benedek" userId="S::mbenedek@aurora.edu::3df88170-7657-4df1-a9a8-02a91c9ff31d" providerId="AD" clId="Web-{D78A286E-2180-DF98-F8CF-E16D0FFC092A}" dt="2021-02-10T12:30:30.823" v="301"/>
          <ac:cxnSpMkLst>
            <pc:docMk/>
            <pc:sldMk cId="2431738103" sldId="576"/>
            <ac:cxnSpMk id="18" creationId="{A1960759-9B09-4550-8972-AAA2B2718BC1}"/>
          </ac:cxnSpMkLst>
        </pc:cxnChg>
      </pc:sldChg>
    </pc:docChg>
  </pc:docChgLst>
  <pc:docChgLst>
    <pc:chgData name="Marianne Benedek" userId="S::mbenedek@aurora.edu::3df88170-7657-4df1-a9a8-02a91c9ff31d" providerId="AD" clId="Web-{B8DEA7C3-9DA9-1891-2D25-2EB1A47737EE}"/>
    <pc:docChg chg="delSld modSld">
      <pc:chgData name="Marianne Benedek" userId="S::mbenedek@aurora.edu::3df88170-7657-4df1-a9a8-02a91c9ff31d" providerId="AD" clId="Web-{B8DEA7C3-9DA9-1891-2D25-2EB1A47737EE}" dt="2021-02-12T14:40:18.197" v="366" actId="20577"/>
      <pc:docMkLst>
        <pc:docMk/>
      </pc:docMkLst>
      <pc:sldChg chg="del">
        <pc:chgData name="Marianne Benedek" userId="S::mbenedek@aurora.edu::3df88170-7657-4df1-a9a8-02a91c9ff31d" providerId="AD" clId="Web-{B8DEA7C3-9DA9-1891-2D25-2EB1A47737EE}" dt="2021-02-12T14:18:28.564" v="147"/>
        <pc:sldMkLst>
          <pc:docMk/>
          <pc:sldMk cId="237999004" sldId="261"/>
        </pc:sldMkLst>
      </pc:sldChg>
      <pc:sldChg chg="modSp">
        <pc:chgData name="Marianne Benedek" userId="S::mbenedek@aurora.edu::3df88170-7657-4df1-a9a8-02a91c9ff31d" providerId="AD" clId="Web-{B8DEA7C3-9DA9-1891-2D25-2EB1A47737EE}" dt="2021-02-12T14:26:22.905" v="306" actId="20577"/>
        <pc:sldMkLst>
          <pc:docMk/>
          <pc:sldMk cId="4052085359" sldId="274"/>
        </pc:sldMkLst>
        <pc:graphicFrameChg chg="mod modGraphic">
          <ac:chgData name="Marianne Benedek" userId="S::mbenedek@aurora.edu::3df88170-7657-4df1-a9a8-02a91c9ff31d" providerId="AD" clId="Web-{B8DEA7C3-9DA9-1891-2D25-2EB1A47737EE}" dt="2021-02-12T14:26:22.905" v="306" actId="20577"/>
          <ac:graphicFrameMkLst>
            <pc:docMk/>
            <pc:sldMk cId="4052085359" sldId="274"/>
            <ac:graphicFrameMk id="5" creationId="{31AF34C9-E2C3-42E9-9B5D-495B01C280DC}"/>
          </ac:graphicFrameMkLst>
        </pc:graphicFrameChg>
      </pc:sldChg>
      <pc:sldChg chg="modSp">
        <pc:chgData name="Marianne Benedek" userId="S::mbenedek@aurora.edu::3df88170-7657-4df1-a9a8-02a91c9ff31d" providerId="AD" clId="Web-{B8DEA7C3-9DA9-1891-2D25-2EB1A47737EE}" dt="2021-02-12T14:20:44.094" v="162" actId="2057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B8DEA7C3-9DA9-1891-2D25-2EB1A47737EE}" dt="2021-02-12T14:20:44.094" v="162" actId="20577"/>
          <ac:spMkLst>
            <pc:docMk/>
            <pc:sldMk cId="2645726543" sldId="279"/>
            <ac:spMk id="3" creationId="{2683BFDE-5BF7-43FE-914A-2F7A586B9F0A}"/>
          </ac:spMkLst>
        </pc:spChg>
      </pc:sldChg>
      <pc:sldChg chg="addSp modSp">
        <pc:chgData name="Marianne Benedek" userId="S::mbenedek@aurora.edu::3df88170-7657-4df1-a9a8-02a91c9ff31d" providerId="AD" clId="Web-{B8DEA7C3-9DA9-1891-2D25-2EB1A47737EE}" dt="2021-02-12T14:20:03.110" v="160" actId="20577"/>
        <pc:sldMkLst>
          <pc:docMk/>
          <pc:sldMk cId="1065675118" sldId="494"/>
        </pc:sldMkLst>
        <pc:spChg chg="mod">
          <ac:chgData name="Marianne Benedek" userId="S::mbenedek@aurora.edu::3df88170-7657-4df1-a9a8-02a91c9ff31d" providerId="AD" clId="Web-{B8DEA7C3-9DA9-1891-2D25-2EB1A47737EE}" dt="2021-02-12T14:20:03.110" v="160" actId="20577"/>
          <ac:spMkLst>
            <pc:docMk/>
            <pc:sldMk cId="1065675118" sldId="494"/>
            <ac:spMk id="3" creationId="{2864BCD5-C441-4FFA-ADD7-29384F79664E}"/>
          </ac:spMkLst>
        </pc:spChg>
        <pc:spChg chg="add mod">
          <ac:chgData name="Marianne Benedek" userId="S::mbenedek@aurora.edu::3df88170-7657-4df1-a9a8-02a91c9ff31d" providerId="AD" clId="Web-{B8DEA7C3-9DA9-1891-2D25-2EB1A47737EE}" dt="2021-02-12T14:19:34.251" v="157"/>
          <ac:spMkLst>
            <pc:docMk/>
            <pc:sldMk cId="1065675118" sldId="494"/>
            <ac:spMk id="4" creationId="{1EC0D520-7892-47FB-AAC2-0BC064E12A01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24:53.718" v="248" actId="20577"/>
        <pc:sldMkLst>
          <pc:docMk/>
          <pc:sldMk cId="1910893163" sldId="510"/>
        </pc:sldMkLst>
        <pc:spChg chg="mod">
          <ac:chgData name="Marianne Benedek" userId="S::mbenedek@aurora.edu::3df88170-7657-4df1-a9a8-02a91c9ff31d" providerId="AD" clId="Web-{B8DEA7C3-9DA9-1891-2D25-2EB1A47737EE}" dt="2021-02-12T14:22:48.140" v="177" actId="20577"/>
          <ac:spMkLst>
            <pc:docMk/>
            <pc:sldMk cId="1910893163" sldId="510"/>
            <ac:spMk id="2" creationId="{013ABD02-972E-46F7-BE1C-1664F7D043FE}"/>
          </ac:spMkLst>
        </pc:spChg>
        <pc:spChg chg="mod">
          <ac:chgData name="Marianne Benedek" userId="S::mbenedek@aurora.edu::3df88170-7657-4df1-a9a8-02a91c9ff31d" providerId="AD" clId="Web-{B8DEA7C3-9DA9-1891-2D25-2EB1A47737EE}" dt="2021-02-12T14:24:53.718" v="248" actId="20577"/>
          <ac:spMkLst>
            <pc:docMk/>
            <pc:sldMk cId="1910893163" sldId="510"/>
            <ac:spMk id="3" creationId="{F9288DAB-FC5E-4F66-B24E-5455606C46E3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25:32.061" v="262" actId="20577"/>
        <pc:sldMkLst>
          <pc:docMk/>
          <pc:sldMk cId="1663279421" sldId="511"/>
        </pc:sldMkLst>
        <pc:spChg chg="mod">
          <ac:chgData name="Marianne Benedek" userId="S::mbenedek@aurora.edu::3df88170-7657-4df1-a9a8-02a91c9ff31d" providerId="AD" clId="Web-{B8DEA7C3-9DA9-1891-2D25-2EB1A47737EE}" dt="2021-02-12T14:25:32.061" v="262" actId="20577"/>
          <ac:spMkLst>
            <pc:docMk/>
            <pc:sldMk cId="1663279421" sldId="511"/>
            <ac:spMk id="3" creationId="{F9288DAB-FC5E-4F66-B24E-5455606C46E3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3:55:42.728" v="89" actId="20577"/>
        <pc:sldMkLst>
          <pc:docMk/>
          <pc:sldMk cId="2751393827" sldId="517"/>
        </pc:sldMkLst>
        <pc:spChg chg="mod">
          <ac:chgData name="Marianne Benedek" userId="S::mbenedek@aurora.edu::3df88170-7657-4df1-a9a8-02a91c9ff31d" providerId="AD" clId="Web-{B8DEA7C3-9DA9-1891-2D25-2EB1A47737EE}" dt="2021-02-12T13:55:42.728" v="89" actId="20577"/>
          <ac:spMkLst>
            <pc:docMk/>
            <pc:sldMk cId="2751393827" sldId="517"/>
            <ac:spMk id="3" creationId="{06C1870C-0445-4E61-A53D-D27789530464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28:22.529" v="309" actId="20577"/>
        <pc:sldMkLst>
          <pc:docMk/>
          <pc:sldMk cId="3224550584" sldId="524"/>
        </pc:sldMkLst>
        <pc:spChg chg="mod">
          <ac:chgData name="Marianne Benedek" userId="S::mbenedek@aurora.edu::3df88170-7657-4df1-a9a8-02a91c9ff31d" providerId="AD" clId="Web-{B8DEA7C3-9DA9-1891-2D25-2EB1A47737EE}" dt="2021-02-12T14:28:22.529" v="309" actId="20577"/>
          <ac:spMkLst>
            <pc:docMk/>
            <pc:sldMk cId="3224550584" sldId="524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10:45.004" v="146" actId="20577"/>
        <pc:sldMkLst>
          <pc:docMk/>
          <pc:sldMk cId="3011999529" sldId="528"/>
        </pc:sldMkLst>
        <pc:graphicFrameChg chg="modGraphic">
          <ac:chgData name="Marianne Benedek" userId="S::mbenedek@aurora.edu::3df88170-7657-4df1-a9a8-02a91c9ff31d" providerId="AD" clId="Web-{B8DEA7C3-9DA9-1891-2D25-2EB1A47737EE}" dt="2021-02-12T14:10:45.004" v="146" actId="20577"/>
          <ac:graphicFrameMkLst>
            <pc:docMk/>
            <pc:sldMk cId="3011999529" sldId="528"/>
            <ac:graphicFrameMk id="13" creationId="{F06866E0-D186-446C-8927-91BFFD155F2C}"/>
          </ac:graphicFrameMkLst>
        </pc:graphicFrameChg>
      </pc:sldChg>
      <pc:sldChg chg="modSp">
        <pc:chgData name="Marianne Benedek" userId="S::mbenedek@aurora.edu::3df88170-7657-4df1-a9a8-02a91c9ff31d" providerId="AD" clId="Web-{B8DEA7C3-9DA9-1891-2D25-2EB1A47737EE}" dt="2021-02-12T14:07:02.880" v="94" actId="20577"/>
        <pc:sldMkLst>
          <pc:docMk/>
          <pc:sldMk cId="748667120" sldId="533"/>
        </pc:sldMkLst>
        <pc:spChg chg="mod">
          <ac:chgData name="Marianne Benedek" userId="S::mbenedek@aurora.edu::3df88170-7657-4df1-a9a8-02a91c9ff31d" providerId="AD" clId="Web-{B8DEA7C3-9DA9-1891-2D25-2EB1A47737EE}" dt="2021-02-12T14:07:02.880" v="94" actId="20577"/>
          <ac:spMkLst>
            <pc:docMk/>
            <pc:sldMk cId="748667120" sldId="533"/>
            <ac:spMk id="57" creationId="{D6207110-10A7-4FC4-B2F5-97FD4BB03677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40:18.197" v="366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B8DEA7C3-9DA9-1891-2D25-2EB1A47737EE}" dt="2021-02-12T14:40:18.197" v="366" actId="20577"/>
          <ac:spMkLst>
            <pc:docMk/>
            <pc:sldMk cId="1361806490" sldId="544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36:52.058" v="312" actId="20577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B8DEA7C3-9DA9-1891-2D25-2EB1A47737EE}" dt="2021-02-12T14:36:52.058" v="312" actId="20577"/>
          <ac:spMkLst>
            <pc:docMk/>
            <pc:sldMk cId="3681735970" sldId="551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B8DEA7C3-9DA9-1891-2D25-2EB1A47737EE}" dt="2021-02-12T14:21:17.250" v="166" actId="20577"/>
        <pc:sldMkLst>
          <pc:docMk/>
          <pc:sldMk cId="3820147144" sldId="592"/>
        </pc:sldMkLst>
        <pc:spChg chg="mod">
          <ac:chgData name="Marianne Benedek" userId="S::mbenedek@aurora.edu::3df88170-7657-4df1-a9a8-02a91c9ff31d" providerId="AD" clId="Web-{B8DEA7C3-9DA9-1891-2D25-2EB1A47737EE}" dt="2021-02-12T14:21:17.250" v="166" actId="20577"/>
          <ac:spMkLst>
            <pc:docMk/>
            <pc:sldMk cId="3820147144" sldId="592"/>
            <ac:spMk id="3" creationId="{880C93A5-1CA3-43A1-A82D-92C8EEBA4A92}"/>
          </ac:spMkLst>
        </pc:spChg>
      </pc:sldChg>
    </pc:docChg>
  </pc:docChgLst>
  <pc:docChgLst>
    <pc:chgData name="Marianne Benedek" userId="S::mbenedek@aurora.edu::3df88170-7657-4df1-a9a8-02a91c9ff31d" providerId="AD" clId="Web-{BBF45618-A114-2A2A-E762-C142A6CEED91}"/>
    <pc:docChg chg="modSld sldOrd">
      <pc:chgData name="Marianne Benedek" userId="S::mbenedek@aurora.edu::3df88170-7657-4df1-a9a8-02a91c9ff31d" providerId="AD" clId="Web-{BBF45618-A114-2A2A-E762-C142A6CEED91}" dt="2021-02-10T15:15:55.256" v="205" actId="20577"/>
      <pc:docMkLst>
        <pc:docMk/>
      </pc:docMkLst>
      <pc:sldChg chg="modSp">
        <pc:chgData name="Marianne Benedek" userId="S::mbenedek@aurora.edu::3df88170-7657-4df1-a9a8-02a91c9ff31d" providerId="AD" clId="Web-{BBF45618-A114-2A2A-E762-C142A6CEED91}" dt="2021-02-10T15:11:53.383" v="93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BBF45618-A114-2A2A-E762-C142A6CEED91}" dt="2021-02-10T15:11:53.383" v="93" actId="20577"/>
          <ac:spMkLst>
            <pc:docMk/>
            <pc:sldMk cId="53889501" sldId="525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BBF45618-A114-2A2A-E762-C142A6CEED91}" dt="2021-02-10T15:05:07.376" v="2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BBF45618-A114-2A2A-E762-C142A6CEED91}" dt="2021-02-10T15:05:07.376" v="2" actId="20577"/>
          <ac:spMkLst>
            <pc:docMk/>
            <pc:sldMk cId="1361806490" sldId="544"/>
            <ac:spMk id="3" creationId="{231647D5-C047-4434-A775-AC8C82EE7B9F}"/>
          </ac:spMkLst>
        </pc:spChg>
      </pc:sldChg>
      <pc:sldChg chg="modSp">
        <pc:chgData name="Marianne Benedek" userId="S::mbenedek@aurora.edu::3df88170-7657-4df1-a9a8-02a91c9ff31d" providerId="AD" clId="Web-{BBF45618-A114-2A2A-E762-C142A6CEED91}" dt="2021-02-10T15:14:20.782" v="145" actId="20577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BBF45618-A114-2A2A-E762-C142A6CEED91}" dt="2021-02-10T15:14:20.782" v="145" actId="20577"/>
          <ac:spMkLst>
            <pc:docMk/>
            <pc:sldMk cId="3148233618" sldId="548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BBF45618-A114-2A2A-E762-C142A6CEED91}" dt="2021-02-10T15:15:55.256" v="205" actId="20577"/>
        <pc:sldMkLst>
          <pc:docMk/>
          <pc:sldMk cId="3007460601" sldId="573"/>
        </pc:sldMkLst>
        <pc:spChg chg="mod">
          <ac:chgData name="Marianne Benedek" userId="S::mbenedek@aurora.edu::3df88170-7657-4df1-a9a8-02a91c9ff31d" providerId="AD" clId="Web-{BBF45618-A114-2A2A-E762-C142A6CEED91}" dt="2021-02-10T15:15:55.256" v="205" actId="20577"/>
          <ac:spMkLst>
            <pc:docMk/>
            <pc:sldMk cId="3007460601" sldId="573"/>
            <ac:spMk id="3" creationId="{0EB58F10-C50F-4CCD-B8FD-BD37308110F5}"/>
          </ac:spMkLst>
        </pc:spChg>
      </pc:sldChg>
      <pc:sldChg chg="modSp ord">
        <pc:chgData name="Marianne Benedek" userId="S::mbenedek@aurora.edu::3df88170-7657-4df1-a9a8-02a91c9ff31d" providerId="AD" clId="Web-{BBF45618-A114-2A2A-E762-C142A6CEED91}" dt="2021-02-10T15:06:22.786" v="19"/>
        <pc:sldMkLst>
          <pc:docMk/>
          <pc:sldMk cId="648646024" sldId="577"/>
        </pc:sldMkLst>
        <pc:spChg chg="mod">
          <ac:chgData name="Marianne Benedek" userId="S::mbenedek@aurora.edu::3df88170-7657-4df1-a9a8-02a91c9ff31d" providerId="AD" clId="Web-{BBF45618-A114-2A2A-E762-C142A6CEED91}" dt="2021-02-10T15:06:20.739" v="18" actId="20577"/>
          <ac:spMkLst>
            <pc:docMk/>
            <pc:sldMk cId="648646024" sldId="577"/>
            <ac:spMk id="3" creationId="{231647D5-C047-4434-A775-AC8C82EE7B9F}"/>
          </ac:spMkLst>
        </pc:spChg>
      </pc:sldChg>
    </pc:docChg>
  </pc:docChgLst>
  <pc:docChgLst>
    <pc:chgData name="Marianne Benedek" userId="S::mbenedek@aurora.edu::3df88170-7657-4df1-a9a8-02a91c9ff31d" providerId="AD" clId="Web-{728501AE-B11B-805D-3F3D-563B96BE98AB}"/>
    <pc:docChg chg="modSld">
      <pc:chgData name="Marianne Benedek" userId="S::mbenedek@aurora.edu::3df88170-7657-4df1-a9a8-02a91c9ff31d" providerId="AD" clId="Web-{728501AE-B11B-805D-3F3D-563B96BE98AB}" dt="2021-02-12T03:24:11.392" v="2" actId="20577"/>
      <pc:docMkLst>
        <pc:docMk/>
      </pc:docMkLst>
      <pc:sldChg chg="modSp">
        <pc:chgData name="Marianne Benedek" userId="S::mbenedek@aurora.edu::3df88170-7657-4df1-a9a8-02a91c9ff31d" providerId="AD" clId="Web-{728501AE-B11B-805D-3F3D-563B96BE98AB}" dt="2021-02-12T03:24:11.392" v="2" actId="20577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728501AE-B11B-805D-3F3D-563B96BE98AB}" dt="2021-02-12T03:24:11.392" v="2" actId="20577"/>
          <ac:spMkLst>
            <pc:docMk/>
            <pc:sldMk cId="3982211184" sldId="523"/>
            <ac:spMk id="3" creationId="{2683BFDE-5BF7-43FE-914A-2F7A586B9F0A}"/>
          </ac:spMkLst>
        </pc:spChg>
      </pc:sldChg>
    </pc:docChg>
  </pc:docChgLst>
  <pc:docChgLst>
    <pc:chgData name="Marianne Benedek" userId="S::mbenedek@aurora.edu::3df88170-7657-4df1-a9a8-02a91c9ff31d" providerId="AD" clId="Web-{A5093F82-3F9B-0D1A-A8F3-BA1E62ADE516}"/>
    <pc:docChg chg="addSld delSld modSld sldOrd">
      <pc:chgData name="Marianne Benedek" userId="S::mbenedek@aurora.edu::3df88170-7657-4df1-a9a8-02a91c9ff31d" providerId="AD" clId="Web-{A5093F82-3F9B-0D1A-A8F3-BA1E62ADE516}" dt="2021-02-16T20:19:00.539" v="873"/>
      <pc:docMkLst>
        <pc:docMk/>
      </pc:docMkLst>
      <pc:sldChg chg="addSp delSp modSp">
        <pc:chgData name="Marianne Benedek" userId="S::mbenedek@aurora.edu::3df88170-7657-4df1-a9a8-02a91c9ff31d" providerId="AD" clId="Web-{A5093F82-3F9B-0D1A-A8F3-BA1E62ADE516}" dt="2021-02-16T20:10:16.902" v="768"/>
        <pc:sldMkLst>
          <pc:docMk/>
          <pc:sldMk cId="385725280" sldId="417"/>
        </pc:sldMkLst>
        <pc:spChg chg="mod">
          <ac:chgData name="Marianne Benedek" userId="S::mbenedek@aurora.edu::3df88170-7657-4df1-a9a8-02a91c9ff31d" providerId="AD" clId="Web-{A5093F82-3F9B-0D1A-A8F3-BA1E62ADE516}" dt="2021-02-16T20:10:16.902" v="768"/>
          <ac:spMkLst>
            <pc:docMk/>
            <pc:sldMk cId="385725280" sldId="417"/>
            <ac:spMk id="3" creationId="{DBDA5141-A811-4EE7-9795-886079F52CD8}"/>
          </ac:spMkLst>
        </pc:spChg>
        <pc:spChg chg="add del mod">
          <ac:chgData name="Marianne Benedek" userId="S::mbenedek@aurora.edu::3df88170-7657-4df1-a9a8-02a91c9ff31d" providerId="AD" clId="Web-{A5093F82-3F9B-0D1A-A8F3-BA1E62ADE516}" dt="2021-02-16T20:10:12.402" v="767"/>
          <ac:spMkLst>
            <pc:docMk/>
            <pc:sldMk cId="385725280" sldId="417"/>
            <ac:spMk id="4" creationId="{EAA1B626-44B6-4299-8155-8B92B4C8891A}"/>
          </ac:spMkLst>
        </pc:spChg>
      </pc:sldChg>
      <pc:sldChg chg="addSp modSp">
        <pc:chgData name="Marianne Benedek" userId="S::mbenedek@aurora.edu::3df88170-7657-4df1-a9a8-02a91c9ff31d" providerId="AD" clId="Web-{A5093F82-3F9B-0D1A-A8F3-BA1E62ADE516}" dt="2021-02-16T19:26:11.294" v="509"/>
        <pc:sldMkLst>
          <pc:docMk/>
          <pc:sldMk cId="3908903017" sldId="481"/>
        </pc:sldMkLst>
        <pc:spChg chg="add mod">
          <ac:chgData name="Marianne Benedek" userId="S::mbenedek@aurora.edu::3df88170-7657-4df1-a9a8-02a91c9ff31d" providerId="AD" clId="Web-{A5093F82-3F9B-0D1A-A8F3-BA1E62ADE516}" dt="2021-02-16T19:26:11.294" v="509"/>
          <ac:spMkLst>
            <pc:docMk/>
            <pc:sldMk cId="3908903017" sldId="481"/>
            <ac:spMk id="3" creationId="{D58ABBA5-7DEC-4A02-B36F-264A9A3B8685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19:27:57.762" v="522" actId="20577"/>
        <pc:sldMkLst>
          <pc:docMk/>
          <pc:sldMk cId="2645901431" sldId="498"/>
        </pc:sldMkLst>
        <pc:spChg chg="mod">
          <ac:chgData name="Marianne Benedek" userId="S::mbenedek@aurora.edu::3df88170-7657-4df1-a9a8-02a91c9ff31d" providerId="AD" clId="Web-{A5093F82-3F9B-0D1A-A8F3-BA1E62ADE516}" dt="2021-02-16T19:27:57.762" v="522" actId="20577"/>
          <ac:spMkLst>
            <pc:docMk/>
            <pc:sldMk cId="2645901431" sldId="498"/>
            <ac:spMk id="2" creationId="{ED380EC9-9340-4D85-A2AD-1F7765E5CCEC}"/>
          </ac:spMkLst>
        </pc:spChg>
        <pc:spChg chg="mod">
          <ac:chgData name="Marianne Benedek" userId="S::mbenedek@aurora.edu::3df88170-7657-4df1-a9a8-02a91c9ff31d" providerId="AD" clId="Web-{A5093F82-3F9B-0D1A-A8F3-BA1E62ADE516}" dt="2021-02-16T19:27:13.622" v="519" actId="20577"/>
          <ac:spMkLst>
            <pc:docMk/>
            <pc:sldMk cId="2645901431" sldId="498"/>
            <ac:spMk id="3" creationId="{782BC564-8EBE-41CF-8B28-0EF00E831A98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19:55:54.876" v="523" actId="14100"/>
        <pc:sldMkLst>
          <pc:docMk/>
          <pc:sldMk cId="1910893163" sldId="510"/>
        </pc:sldMkLst>
        <pc:spChg chg="mod">
          <ac:chgData name="Marianne Benedek" userId="S::mbenedek@aurora.edu::3df88170-7657-4df1-a9a8-02a91c9ff31d" providerId="AD" clId="Web-{A5093F82-3F9B-0D1A-A8F3-BA1E62ADE516}" dt="2021-02-16T19:55:54.876" v="523" actId="14100"/>
          <ac:spMkLst>
            <pc:docMk/>
            <pc:sldMk cId="1910893163" sldId="510"/>
            <ac:spMk id="2" creationId="{013ABD02-972E-46F7-BE1C-1664F7D043FE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6:07.075" v="711"/>
        <pc:sldMkLst>
          <pc:docMk/>
          <pc:sldMk cId="1045002074" sldId="513"/>
        </pc:sldMkLst>
        <pc:spChg chg="mod">
          <ac:chgData name="Marianne Benedek" userId="S::mbenedek@aurora.edu::3df88170-7657-4df1-a9a8-02a91c9ff31d" providerId="AD" clId="Web-{A5093F82-3F9B-0D1A-A8F3-BA1E62ADE516}" dt="2021-02-16T20:06:07.075" v="711"/>
          <ac:spMkLst>
            <pc:docMk/>
            <pc:sldMk cId="1045002074" sldId="513"/>
            <ac:spMk id="6" creationId="{7E93FDCA-B91C-4EDE-9188-25173D205F2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6:31.966" v="717"/>
        <pc:sldMkLst>
          <pc:docMk/>
          <pc:sldMk cId="3150198667" sldId="514"/>
        </pc:sldMkLst>
        <pc:spChg chg="mod">
          <ac:chgData name="Marianne Benedek" userId="S::mbenedek@aurora.edu::3df88170-7657-4df1-a9a8-02a91c9ff31d" providerId="AD" clId="Web-{A5093F82-3F9B-0D1A-A8F3-BA1E62ADE516}" dt="2021-02-16T20:06:31.966" v="717"/>
          <ac:spMkLst>
            <pc:docMk/>
            <pc:sldMk cId="3150198667" sldId="514"/>
            <ac:spMk id="4" creationId="{144DFFF1-F69A-4671-8A2D-DC4FCAD6CBB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8:14.305" v="871" actId="20577"/>
        <pc:sldMkLst>
          <pc:docMk/>
          <pc:sldMk cId="2751393827" sldId="517"/>
        </pc:sldMkLst>
        <pc:spChg chg="mod">
          <ac:chgData name="Marianne Benedek" userId="S::mbenedek@aurora.edu::3df88170-7657-4df1-a9a8-02a91c9ff31d" providerId="AD" clId="Web-{A5093F82-3F9B-0D1A-A8F3-BA1E62ADE516}" dt="2021-02-16T20:18:14.305" v="871" actId="20577"/>
          <ac:spMkLst>
            <pc:docMk/>
            <pc:sldMk cId="2751393827" sldId="517"/>
            <ac:spMk id="3" creationId="{06C1870C-0445-4E61-A53D-D27789530464}"/>
          </ac:spMkLst>
        </pc:spChg>
        <pc:spChg chg="mod">
          <ac:chgData name="Marianne Benedek" userId="S::mbenedek@aurora.edu::3df88170-7657-4df1-a9a8-02a91c9ff31d" providerId="AD" clId="Web-{A5093F82-3F9B-0D1A-A8F3-BA1E62ADE516}" dt="2021-02-16T20:17:50.117" v="866"/>
          <ac:spMkLst>
            <pc:docMk/>
            <pc:sldMk cId="2751393827" sldId="517"/>
            <ac:spMk id="10" creationId="{654AACE7-CB5D-4ACF-8D2A-C60687482C9A}"/>
          </ac:spMkLst>
        </pc:spChg>
        <pc:picChg chg="mod">
          <ac:chgData name="Marianne Benedek" userId="S::mbenedek@aurora.edu::3df88170-7657-4df1-a9a8-02a91c9ff31d" providerId="AD" clId="Web-{A5093F82-3F9B-0D1A-A8F3-BA1E62ADE516}" dt="2021-02-16T20:17:50.117" v="866"/>
          <ac:picMkLst>
            <pc:docMk/>
            <pc:sldMk cId="2751393827" sldId="517"/>
            <ac:picMk id="9" creationId="{B7884045-E9ED-46A2-BF04-8284D3E032DA}"/>
          </ac:picMkLst>
        </pc:picChg>
      </pc:sldChg>
      <pc:sldChg chg="modSp">
        <pc:chgData name="Marianne Benedek" userId="S::mbenedek@aurora.edu::3df88170-7657-4df1-a9a8-02a91c9ff31d" providerId="AD" clId="Web-{A5093F82-3F9B-0D1A-A8F3-BA1E62ADE516}" dt="2021-02-16T20:07:00.512" v="723"/>
        <pc:sldMkLst>
          <pc:docMk/>
          <pc:sldMk cId="185377408" sldId="518"/>
        </pc:sldMkLst>
        <pc:spChg chg="mod">
          <ac:chgData name="Marianne Benedek" userId="S::mbenedek@aurora.edu::3df88170-7657-4df1-a9a8-02a91c9ff31d" providerId="AD" clId="Web-{A5093F82-3F9B-0D1A-A8F3-BA1E62ADE516}" dt="2021-02-16T20:07:00.512" v="723"/>
          <ac:spMkLst>
            <pc:docMk/>
            <pc:sldMk cId="185377408" sldId="518"/>
            <ac:spMk id="4" creationId="{EBCC815E-CB50-4BDA-9DE8-A61E90A3091D}"/>
          </ac:spMkLst>
        </pc:spChg>
      </pc:sldChg>
      <pc:sldChg chg="addSp delSp modSp">
        <pc:chgData name="Marianne Benedek" userId="S::mbenedek@aurora.edu::3df88170-7657-4df1-a9a8-02a91c9ff31d" providerId="AD" clId="Web-{A5093F82-3F9B-0D1A-A8F3-BA1E62ADE516}" dt="2021-02-16T20:17:02.336" v="862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A5093F82-3F9B-0D1A-A8F3-BA1E62ADE516}" dt="2021-02-16T20:17:02.336" v="862"/>
          <ac:spMkLst>
            <pc:docMk/>
            <pc:sldMk cId="53889501" sldId="525"/>
            <ac:spMk id="4" creationId="{EBCC815E-CB50-4BDA-9DE8-A61E90A3091D}"/>
          </ac:spMkLst>
        </pc:spChg>
        <pc:spChg chg="add del mod">
          <ac:chgData name="Marianne Benedek" userId="S::mbenedek@aurora.edu::3df88170-7657-4df1-a9a8-02a91c9ff31d" providerId="AD" clId="Web-{A5093F82-3F9B-0D1A-A8F3-BA1E62ADE516}" dt="2021-02-16T20:16:57.352" v="860"/>
          <ac:spMkLst>
            <pc:docMk/>
            <pc:sldMk cId="53889501" sldId="525"/>
            <ac:spMk id="5" creationId="{97290FC5-43DF-4EA7-8C31-6787A8733FA5}"/>
          </ac:spMkLst>
        </pc:spChg>
      </pc:sldChg>
      <pc:sldChg chg="ord">
        <pc:chgData name="Marianne Benedek" userId="S::mbenedek@aurora.edu::3df88170-7657-4df1-a9a8-02a91c9ff31d" providerId="AD" clId="Web-{A5093F82-3F9B-0D1A-A8F3-BA1E62ADE516}" dt="2021-02-16T20:19:00.539" v="873"/>
        <pc:sldMkLst>
          <pc:docMk/>
          <pc:sldMk cId="2821239765" sldId="529"/>
        </pc:sldMkLst>
      </pc:sldChg>
      <pc:sldChg chg="modSp">
        <pc:chgData name="Marianne Benedek" userId="S::mbenedek@aurora.edu::3df88170-7657-4df1-a9a8-02a91c9ff31d" providerId="AD" clId="Web-{A5093F82-3F9B-0D1A-A8F3-BA1E62ADE516}" dt="2021-02-16T20:03:13.529" v="640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A5093F82-3F9B-0D1A-A8F3-BA1E62ADE516}" dt="2021-02-16T20:03:13.529" v="640"/>
          <ac:spMkLst>
            <pc:docMk/>
            <pc:sldMk cId="1361806490" sldId="544"/>
            <ac:spMk id="4" creationId="{4F3103BA-0BBD-46E6-9760-AAF79DA4CA47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6:01.149" v="850"/>
        <pc:sldMkLst>
          <pc:docMk/>
          <pc:sldMk cId="1261568433" sldId="545"/>
        </pc:sldMkLst>
        <pc:spChg chg="mod">
          <ac:chgData name="Marianne Benedek" userId="S::mbenedek@aurora.edu::3df88170-7657-4df1-a9a8-02a91c9ff31d" providerId="AD" clId="Web-{A5093F82-3F9B-0D1A-A8F3-BA1E62ADE516}" dt="2021-02-16T20:16:01.149" v="850"/>
          <ac:spMkLst>
            <pc:docMk/>
            <pc:sldMk cId="1261568433" sldId="545"/>
            <ac:spMk id="4" creationId="{EBCC815E-CB50-4BDA-9DE8-A61E90A3091D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4:41.400" v="839" actId="20577"/>
        <pc:sldMkLst>
          <pc:docMk/>
          <pc:sldMk cId="3516617541" sldId="547"/>
        </pc:sldMkLst>
        <pc:spChg chg="mod">
          <ac:chgData name="Marianne Benedek" userId="S::mbenedek@aurora.edu::3df88170-7657-4df1-a9a8-02a91c9ff31d" providerId="AD" clId="Web-{A5093F82-3F9B-0D1A-A8F3-BA1E62ADE516}" dt="2021-02-16T20:14:41.400" v="839" actId="20577"/>
          <ac:spMkLst>
            <pc:docMk/>
            <pc:sldMk cId="3516617541" sldId="547"/>
            <ac:spMk id="2" creationId="{AE9E04BF-2C74-4639-980E-C76811FF7539}"/>
          </ac:spMkLst>
        </pc:spChg>
        <pc:spChg chg="mod">
          <ac:chgData name="Marianne Benedek" userId="S::mbenedek@aurora.edu::3df88170-7657-4df1-a9a8-02a91c9ff31d" providerId="AD" clId="Web-{A5093F82-3F9B-0D1A-A8F3-BA1E62ADE516}" dt="2021-02-16T20:09:59.324" v="763"/>
          <ac:spMkLst>
            <pc:docMk/>
            <pc:sldMk cId="3516617541" sldId="547"/>
            <ac:spMk id="4" creationId="{5611FB62-2B15-4F56-B071-C046DB037AB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7:08.086" v="864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A5093F82-3F9B-0D1A-A8F3-BA1E62ADE516}" dt="2021-02-16T20:17:08.086" v="864"/>
          <ac:spMkLst>
            <pc:docMk/>
            <pc:sldMk cId="3148233618" sldId="548"/>
            <ac:spMk id="4" creationId="{EBCC815E-CB50-4BDA-9DE8-A61E90A3091D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3:45.170" v="641"/>
        <pc:sldMkLst>
          <pc:docMk/>
          <pc:sldMk cId="3263888136" sldId="549"/>
        </pc:sldMkLst>
        <pc:spChg chg="mod">
          <ac:chgData name="Marianne Benedek" userId="S::mbenedek@aurora.edu::3df88170-7657-4df1-a9a8-02a91c9ff31d" providerId="AD" clId="Web-{A5093F82-3F9B-0D1A-A8F3-BA1E62ADE516}" dt="2021-02-16T20:03:45.170" v="641"/>
          <ac:spMkLst>
            <pc:docMk/>
            <pc:sldMk cId="3263888136" sldId="549"/>
            <ac:spMk id="4" creationId="{87BCA06C-3995-4C02-B972-2147BEDA7A1E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1:48.186" v="602"/>
        <pc:sldMkLst>
          <pc:docMk/>
          <pc:sldMk cId="3590661073" sldId="550"/>
        </pc:sldMkLst>
        <pc:spChg chg="mod">
          <ac:chgData name="Marianne Benedek" userId="S::mbenedek@aurora.edu::3df88170-7657-4df1-a9a8-02a91c9ff31d" providerId="AD" clId="Web-{A5093F82-3F9B-0D1A-A8F3-BA1E62ADE516}" dt="2021-02-16T20:01:48.186" v="602"/>
          <ac:spMkLst>
            <pc:docMk/>
            <pc:sldMk cId="3590661073" sldId="550"/>
            <ac:spMk id="5" creationId="{D298DA6D-9CC0-4D99-9AB6-88ABF44A0F2C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2:52.998" v="636"/>
        <pc:sldMkLst>
          <pc:docMk/>
          <pc:sldMk cId="3681735970" sldId="551"/>
        </pc:sldMkLst>
        <pc:spChg chg="mod">
          <ac:chgData name="Marianne Benedek" userId="S::mbenedek@aurora.edu::3df88170-7657-4df1-a9a8-02a91c9ff31d" providerId="AD" clId="Web-{A5093F82-3F9B-0D1A-A8F3-BA1E62ADE516}" dt="2021-02-16T20:02:52.998" v="636"/>
          <ac:spMkLst>
            <pc:docMk/>
            <pc:sldMk cId="3681735970" sldId="551"/>
            <ac:spMk id="4" creationId="{864E8AFD-0EB1-47E6-93CA-75F7A412821F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1:01.698" v="776"/>
        <pc:sldMkLst>
          <pc:docMk/>
          <pc:sldMk cId="66756541" sldId="554"/>
        </pc:sldMkLst>
        <pc:spChg chg="mod">
          <ac:chgData name="Marianne Benedek" userId="S::mbenedek@aurora.edu::3df88170-7657-4df1-a9a8-02a91c9ff31d" providerId="AD" clId="Web-{A5093F82-3F9B-0D1A-A8F3-BA1E62ADE516}" dt="2021-02-16T20:11:01.698" v="776"/>
          <ac:spMkLst>
            <pc:docMk/>
            <pc:sldMk cId="66756541" sldId="554"/>
            <ac:spMk id="3" creationId="{DBDA5141-A811-4EE7-9795-886079F52CD8}"/>
          </ac:spMkLst>
        </pc:spChg>
      </pc:sldChg>
      <pc:sldChg chg="modSp del ord">
        <pc:chgData name="Marianne Benedek" userId="S::mbenedek@aurora.edu::3df88170-7657-4df1-a9a8-02a91c9ff31d" providerId="AD" clId="Web-{A5093F82-3F9B-0D1A-A8F3-BA1E62ADE516}" dt="2021-02-16T19:19:11.922" v="488"/>
        <pc:sldMkLst>
          <pc:docMk/>
          <pc:sldMk cId="1067675049" sldId="555"/>
        </pc:sldMkLst>
        <pc:spChg chg="mod">
          <ac:chgData name="Marianne Benedek" userId="S::mbenedek@aurora.edu::3df88170-7657-4df1-a9a8-02a91c9ff31d" providerId="AD" clId="Web-{A5093F82-3F9B-0D1A-A8F3-BA1E62ADE516}" dt="2021-02-16T19:18:55.359" v="484" actId="20577"/>
          <ac:spMkLst>
            <pc:docMk/>
            <pc:sldMk cId="1067675049" sldId="555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3:50.666" v="831" actId="20577"/>
        <pc:sldMkLst>
          <pc:docMk/>
          <pc:sldMk cId="2534076489" sldId="560"/>
        </pc:sldMkLst>
        <pc:spChg chg="mod">
          <ac:chgData name="Marianne Benedek" userId="S::mbenedek@aurora.edu::3df88170-7657-4df1-a9a8-02a91c9ff31d" providerId="AD" clId="Web-{A5093F82-3F9B-0D1A-A8F3-BA1E62ADE516}" dt="2021-02-16T20:13:50.666" v="831" actId="20577"/>
          <ac:spMkLst>
            <pc:docMk/>
            <pc:sldMk cId="2534076489" sldId="560"/>
            <ac:spMk id="6" creationId="{08FF6EC5-6C76-40EE-B6BE-538A6C197658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23.167" v="769"/>
        <pc:sldMkLst>
          <pc:docMk/>
          <pc:sldMk cId="580900229" sldId="566"/>
        </pc:sldMkLst>
        <pc:spChg chg="mod">
          <ac:chgData name="Marianne Benedek" userId="S::mbenedek@aurora.edu::3df88170-7657-4df1-a9a8-02a91c9ff31d" providerId="AD" clId="Web-{A5093F82-3F9B-0D1A-A8F3-BA1E62ADE516}" dt="2021-02-16T20:10:23.167" v="769"/>
          <ac:spMkLst>
            <pc:docMk/>
            <pc:sldMk cId="580900229" sldId="566"/>
            <ac:spMk id="8" creationId="{CD5C6853-180D-4414-A885-9A562894C9D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44.495" v="773"/>
        <pc:sldMkLst>
          <pc:docMk/>
          <pc:sldMk cId="1822530074" sldId="567"/>
        </pc:sldMkLst>
        <pc:spChg chg="mod">
          <ac:chgData name="Marianne Benedek" userId="S::mbenedek@aurora.edu::3df88170-7657-4df1-a9a8-02a91c9ff31d" providerId="AD" clId="Web-{A5093F82-3F9B-0D1A-A8F3-BA1E62ADE516}" dt="2021-02-16T20:10:44.495" v="773"/>
          <ac:spMkLst>
            <pc:docMk/>
            <pc:sldMk cId="1822530074" sldId="567"/>
            <ac:spMk id="5" creationId="{A7383228-6D2A-401A-9CB1-B71CD5318149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27.386" v="770"/>
        <pc:sldMkLst>
          <pc:docMk/>
          <pc:sldMk cId="1018790909" sldId="568"/>
        </pc:sldMkLst>
        <pc:spChg chg="mod">
          <ac:chgData name="Marianne Benedek" userId="S::mbenedek@aurora.edu::3df88170-7657-4df1-a9a8-02a91c9ff31d" providerId="AD" clId="Web-{A5093F82-3F9B-0D1A-A8F3-BA1E62ADE516}" dt="2021-02-16T20:10:27.386" v="770"/>
          <ac:spMkLst>
            <pc:docMk/>
            <pc:sldMk cId="1018790909" sldId="568"/>
            <ac:spMk id="8" creationId="{CD5C6853-180D-4414-A885-9A562894C9D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33.714" v="771"/>
        <pc:sldMkLst>
          <pc:docMk/>
          <pc:sldMk cId="3650721471" sldId="569"/>
        </pc:sldMkLst>
        <pc:spChg chg="mod">
          <ac:chgData name="Marianne Benedek" userId="S::mbenedek@aurora.edu::3df88170-7657-4df1-a9a8-02a91c9ff31d" providerId="AD" clId="Web-{A5093F82-3F9B-0D1A-A8F3-BA1E62ADE516}" dt="2021-02-16T20:10:33.714" v="771"/>
          <ac:spMkLst>
            <pc:docMk/>
            <pc:sldMk cId="3650721471" sldId="569"/>
            <ac:spMk id="8" creationId="{CD5C6853-180D-4414-A885-9A562894C9D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39.308" v="772"/>
        <pc:sldMkLst>
          <pc:docMk/>
          <pc:sldMk cId="2844982396" sldId="570"/>
        </pc:sldMkLst>
        <pc:spChg chg="mod">
          <ac:chgData name="Marianne Benedek" userId="S::mbenedek@aurora.edu::3df88170-7657-4df1-a9a8-02a91c9ff31d" providerId="AD" clId="Web-{A5093F82-3F9B-0D1A-A8F3-BA1E62ADE516}" dt="2021-02-16T20:10:39.308" v="772"/>
          <ac:spMkLst>
            <pc:docMk/>
            <pc:sldMk cId="2844982396" sldId="570"/>
            <ac:spMk id="8" creationId="{CD5C6853-180D-4414-A885-9A562894C9D2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52.104" v="774"/>
        <pc:sldMkLst>
          <pc:docMk/>
          <pc:sldMk cId="1969493250" sldId="571"/>
        </pc:sldMkLst>
        <pc:spChg chg="mod">
          <ac:chgData name="Marianne Benedek" userId="S::mbenedek@aurora.edu::3df88170-7657-4df1-a9a8-02a91c9ff31d" providerId="AD" clId="Web-{A5093F82-3F9B-0D1A-A8F3-BA1E62ADE516}" dt="2021-02-16T20:10:52.104" v="774"/>
          <ac:spMkLst>
            <pc:docMk/>
            <pc:sldMk cId="1969493250" sldId="571"/>
            <ac:spMk id="5" creationId="{A7383228-6D2A-401A-9CB1-B71CD5318149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10:57.011" v="775"/>
        <pc:sldMkLst>
          <pc:docMk/>
          <pc:sldMk cId="4246980684" sldId="572"/>
        </pc:sldMkLst>
        <pc:spChg chg="mod">
          <ac:chgData name="Marianne Benedek" userId="S::mbenedek@aurora.edu::3df88170-7657-4df1-a9a8-02a91c9ff31d" providerId="AD" clId="Web-{A5093F82-3F9B-0D1A-A8F3-BA1E62ADE516}" dt="2021-02-16T20:10:57.011" v="775"/>
          <ac:spMkLst>
            <pc:docMk/>
            <pc:sldMk cId="4246980684" sldId="572"/>
            <ac:spMk id="5" creationId="{A7383228-6D2A-401A-9CB1-B71CD5318149}"/>
          </ac:spMkLst>
        </pc:spChg>
      </pc:sldChg>
      <pc:sldChg chg="addSp delSp modSp">
        <pc:chgData name="Marianne Benedek" userId="S::mbenedek@aurora.edu::3df88170-7657-4df1-a9a8-02a91c9ff31d" providerId="AD" clId="Web-{A5093F82-3F9B-0D1A-A8F3-BA1E62ADE516}" dt="2021-02-16T20:16:49.008" v="856"/>
        <pc:sldMkLst>
          <pc:docMk/>
          <pc:sldMk cId="3007460601" sldId="573"/>
        </pc:sldMkLst>
        <pc:spChg chg="mod">
          <ac:chgData name="Marianne Benedek" userId="S::mbenedek@aurora.edu::3df88170-7657-4df1-a9a8-02a91c9ff31d" providerId="AD" clId="Web-{A5093F82-3F9B-0D1A-A8F3-BA1E62ADE516}" dt="2021-02-16T20:16:49.008" v="856"/>
          <ac:spMkLst>
            <pc:docMk/>
            <pc:sldMk cId="3007460601" sldId="573"/>
            <ac:spMk id="4" creationId="{EBCC815E-CB50-4BDA-9DE8-A61E90A3091D}"/>
          </ac:spMkLst>
        </pc:spChg>
        <pc:spChg chg="add del mod">
          <ac:chgData name="Marianne Benedek" userId="S::mbenedek@aurora.edu::3df88170-7657-4df1-a9a8-02a91c9ff31d" providerId="AD" clId="Web-{A5093F82-3F9B-0D1A-A8F3-BA1E62ADE516}" dt="2021-02-16T20:16:43.008" v="854"/>
          <ac:spMkLst>
            <pc:docMk/>
            <pc:sldMk cId="3007460601" sldId="573"/>
            <ac:spMk id="5" creationId="{2CBA5C39-FADD-49AB-939C-7C8D7A90EF93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2:26.155" v="606"/>
        <pc:sldMkLst>
          <pc:docMk/>
          <pc:sldMk cId="3292102478" sldId="575"/>
        </pc:sldMkLst>
        <pc:spChg chg="mod">
          <ac:chgData name="Marianne Benedek" userId="S::mbenedek@aurora.edu::3df88170-7657-4df1-a9a8-02a91c9ff31d" providerId="AD" clId="Web-{A5093F82-3F9B-0D1A-A8F3-BA1E62ADE516}" dt="2021-02-16T20:02:26.155" v="606"/>
          <ac:spMkLst>
            <pc:docMk/>
            <pc:sldMk cId="3292102478" sldId="575"/>
            <ac:spMk id="4" creationId="{6444511E-6431-404D-9782-BCEF13561DB0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19:27:36.356" v="520" actId="20577"/>
        <pc:sldMkLst>
          <pc:docMk/>
          <pc:sldMk cId="4252947122" sldId="578"/>
        </pc:sldMkLst>
        <pc:spChg chg="mod">
          <ac:chgData name="Marianne Benedek" userId="S::mbenedek@aurora.edu::3df88170-7657-4df1-a9a8-02a91c9ff31d" providerId="AD" clId="Web-{A5093F82-3F9B-0D1A-A8F3-BA1E62ADE516}" dt="2021-02-16T19:27:36.356" v="520" actId="20577"/>
          <ac:spMkLst>
            <pc:docMk/>
            <pc:sldMk cId="4252947122" sldId="578"/>
            <ac:spMk id="2" creationId="{ED380EC9-9340-4D85-A2AD-1F7765E5CCEC}"/>
          </ac:spMkLst>
        </pc:spChg>
      </pc:sldChg>
      <pc:sldChg chg="modSp">
        <pc:chgData name="Marianne Benedek" userId="S::mbenedek@aurora.edu::3df88170-7657-4df1-a9a8-02a91c9ff31d" providerId="AD" clId="Web-{A5093F82-3F9B-0D1A-A8F3-BA1E62ADE516}" dt="2021-02-16T20:05:09.810" v="678" actId="20577"/>
        <pc:sldMkLst>
          <pc:docMk/>
          <pc:sldMk cId="2800515774" sldId="590"/>
        </pc:sldMkLst>
        <pc:spChg chg="mod">
          <ac:chgData name="Marianne Benedek" userId="S::mbenedek@aurora.edu::3df88170-7657-4df1-a9a8-02a91c9ff31d" providerId="AD" clId="Web-{A5093F82-3F9B-0D1A-A8F3-BA1E62ADE516}" dt="2021-02-16T20:05:09.810" v="678" actId="20577"/>
          <ac:spMkLst>
            <pc:docMk/>
            <pc:sldMk cId="2800515774" sldId="590"/>
            <ac:spMk id="3" creationId="{0C2D7ECD-A33A-4756-ABFD-DCD477674D84}"/>
          </ac:spMkLst>
        </pc:spChg>
      </pc:sldChg>
      <pc:sldChg chg="ord">
        <pc:chgData name="Marianne Benedek" userId="S::mbenedek@aurora.edu::3df88170-7657-4df1-a9a8-02a91c9ff31d" providerId="AD" clId="Web-{A5093F82-3F9B-0D1A-A8F3-BA1E62ADE516}" dt="2021-02-16T20:18:56.976" v="872"/>
        <pc:sldMkLst>
          <pc:docMk/>
          <pc:sldMk cId="3607102983" sldId="593"/>
        </pc:sldMkLst>
      </pc:sldChg>
      <pc:sldChg chg="addSp delSp modSp add mod replId setBg setClrOvrMap">
        <pc:chgData name="Marianne Benedek" userId="S::mbenedek@aurora.edu::3df88170-7657-4df1-a9a8-02a91c9ff31d" providerId="AD" clId="Web-{A5093F82-3F9B-0D1A-A8F3-BA1E62ADE516}" dt="2021-02-16T19:25:55.419" v="505" actId="20577"/>
        <pc:sldMkLst>
          <pc:docMk/>
          <pc:sldMk cId="185186827" sldId="594"/>
        </pc:sldMkLst>
        <pc:spChg chg="mod">
          <ac:chgData name="Marianne Benedek" userId="S::mbenedek@aurora.edu::3df88170-7657-4df1-a9a8-02a91c9ff31d" providerId="AD" clId="Web-{A5093F82-3F9B-0D1A-A8F3-BA1E62ADE516}" dt="2021-02-16T19:17:42.844" v="478"/>
          <ac:spMkLst>
            <pc:docMk/>
            <pc:sldMk cId="185186827" sldId="594"/>
            <ac:spMk id="5" creationId="{EEE365EA-F832-4A9F-95B0-7CDCC7503019}"/>
          </ac:spMkLst>
        </pc:spChg>
        <pc:spChg chg="mod">
          <ac:chgData name="Marianne Benedek" userId="S::mbenedek@aurora.edu::3df88170-7657-4df1-a9a8-02a91c9ff31d" providerId="AD" clId="Web-{A5093F82-3F9B-0D1A-A8F3-BA1E62ADE516}" dt="2021-02-16T19:25:55.419" v="505" actId="20577"/>
          <ac:spMkLst>
            <pc:docMk/>
            <pc:sldMk cId="185186827" sldId="594"/>
            <ac:spMk id="6" creationId="{08FF6EC5-6C76-40EE-B6BE-538A6C197658}"/>
          </ac:spMkLst>
        </pc:spChg>
        <pc:spChg chg="add del">
          <ac:chgData name="Marianne Benedek" userId="S::mbenedek@aurora.edu::3df88170-7657-4df1-a9a8-02a91c9ff31d" providerId="AD" clId="Web-{A5093F82-3F9B-0D1A-A8F3-BA1E62ADE516}" dt="2021-02-16T19:17:42.844" v="478"/>
          <ac:spMkLst>
            <pc:docMk/>
            <pc:sldMk cId="185186827" sldId="594"/>
            <ac:spMk id="32" creationId="{39E4C68A-A4A9-48A4-9FF2-D2896B1EA01F}"/>
          </ac:spMkLst>
        </pc:spChg>
        <pc:spChg chg="add del">
          <ac:chgData name="Marianne Benedek" userId="S::mbenedek@aurora.edu::3df88170-7657-4df1-a9a8-02a91c9ff31d" providerId="AD" clId="Web-{A5093F82-3F9B-0D1A-A8F3-BA1E62ADE516}" dt="2021-02-16T19:17:42.844" v="478"/>
          <ac:spMkLst>
            <pc:docMk/>
            <pc:sldMk cId="185186827" sldId="594"/>
            <ac:spMk id="34" creationId="{E2B9AEA5-52CB-49A6-AF8A-33502F291B91}"/>
          </ac:spMkLst>
        </pc:spChg>
        <pc:spChg chg="add del">
          <ac:chgData name="Marianne Benedek" userId="S::mbenedek@aurora.edu::3df88170-7657-4df1-a9a8-02a91c9ff31d" providerId="AD" clId="Web-{A5093F82-3F9B-0D1A-A8F3-BA1E62ADE516}" dt="2021-02-16T19:17:42.844" v="478"/>
          <ac:spMkLst>
            <pc:docMk/>
            <pc:sldMk cId="185186827" sldId="594"/>
            <ac:spMk id="39" creationId="{7B2A1016-34C3-4BE4-94F4-F4215EA18EAB}"/>
          </ac:spMkLst>
        </pc:spChg>
        <pc:spChg chg="add del">
          <ac:chgData name="Marianne Benedek" userId="S::mbenedek@aurora.edu::3df88170-7657-4df1-a9a8-02a91c9ff31d" providerId="AD" clId="Web-{A5093F82-3F9B-0D1A-A8F3-BA1E62ADE516}" dt="2021-02-16T19:17:42.844" v="478"/>
          <ac:spMkLst>
            <pc:docMk/>
            <pc:sldMk cId="185186827" sldId="594"/>
            <ac:spMk id="41" creationId="{4BBFA14D-8E4F-42D4-B5A0-9588A6A45452}"/>
          </ac:spMkLst>
        </pc:spChg>
        <pc:cxnChg chg="add del">
          <ac:chgData name="Marianne Benedek" userId="S::mbenedek@aurora.edu::3df88170-7657-4df1-a9a8-02a91c9ff31d" providerId="AD" clId="Web-{A5093F82-3F9B-0D1A-A8F3-BA1E62ADE516}" dt="2021-02-16T19:17:42.844" v="478"/>
          <ac:cxnSpMkLst>
            <pc:docMk/>
            <pc:sldMk cId="185186827" sldId="594"/>
            <ac:cxnSpMk id="43" creationId="{610B2B88-1A1B-486B-9366-918FE2E71D41}"/>
          </ac:cxnSpMkLst>
        </pc:cxnChg>
      </pc:sldChg>
      <pc:sldChg chg="add del replId">
        <pc:chgData name="Marianne Benedek" userId="S::mbenedek@aurora.edu::3df88170-7657-4df1-a9a8-02a91c9ff31d" providerId="AD" clId="Web-{A5093F82-3F9B-0D1A-A8F3-BA1E62ADE516}" dt="2021-02-16T19:14:33.439" v="81"/>
        <pc:sldMkLst>
          <pc:docMk/>
          <pc:sldMk cId="3108086415" sldId="594"/>
        </pc:sldMkLst>
      </pc:sldChg>
    </pc:docChg>
  </pc:docChgLst>
  <pc:docChgLst>
    <pc:chgData name="Marianne Benedek" userId="S::mbenedek@aurora.edu::3df88170-7657-4df1-a9a8-02a91c9ff31d" providerId="AD" clId="Web-{7A7FC43F-548F-BC8B-206C-E2B3F4150F83}"/>
    <pc:docChg chg="addSld modSld">
      <pc:chgData name="Marianne Benedek" userId="S::mbenedek@aurora.edu::3df88170-7657-4df1-a9a8-02a91c9ff31d" providerId="AD" clId="Web-{7A7FC43F-548F-BC8B-206C-E2B3F4150F83}" dt="2021-02-10T15:37:07.211" v="75"/>
      <pc:docMkLst>
        <pc:docMk/>
      </pc:docMkLst>
      <pc:sldChg chg="modSp">
        <pc:chgData name="Marianne Benedek" userId="S::mbenedek@aurora.edu::3df88170-7657-4df1-a9a8-02a91c9ff31d" providerId="AD" clId="Web-{7A7FC43F-548F-BC8B-206C-E2B3F4150F83}" dt="2021-02-10T15:29:36.653" v="3" actId="20577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7A7FC43F-548F-BC8B-206C-E2B3F4150F83}" dt="2021-02-10T15:29:36.653" v="3" actId="20577"/>
          <ac:spMkLst>
            <pc:docMk/>
            <pc:sldMk cId="1045034828" sldId="266"/>
            <ac:spMk id="6" creationId="{6874A12F-2D18-4E33-B396-29E6324A1618}"/>
          </ac:spMkLst>
        </pc:spChg>
      </pc:sldChg>
      <pc:sldChg chg="addSp delSp modSp">
        <pc:chgData name="Marianne Benedek" userId="S::mbenedek@aurora.edu::3df88170-7657-4df1-a9a8-02a91c9ff31d" providerId="AD" clId="Web-{7A7FC43F-548F-BC8B-206C-E2B3F4150F83}" dt="2021-02-10T15:36:27.337" v="61"/>
        <pc:sldMkLst>
          <pc:docMk/>
          <pc:sldMk cId="2645901431" sldId="498"/>
        </pc:sldMkLst>
        <pc:spChg chg="mod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2" creationId="{ED380EC9-9340-4D85-A2AD-1F7765E5CCEC}"/>
          </ac:spMkLst>
        </pc:spChg>
        <pc:spChg chg="mod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3" creationId="{782BC564-8EBE-41CF-8B28-0EF00E831A98}"/>
          </ac:spMkLst>
        </pc:spChg>
        <pc:spChg chg="add mod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4" creationId="{D7743A8A-2055-4162-AF2F-1DDE24378BF8}"/>
          </ac:spMkLst>
        </pc:spChg>
        <pc:spChg chg="del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8" creationId="{39E4C68A-A4A9-48A4-9FF2-D2896B1EA01F}"/>
          </ac:spMkLst>
        </pc:spChg>
        <pc:spChg chg="del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10" creationId="{E2B9AEA5-52CB-49A6-AF8A-33502F291B91}"/>
          </ac:spMkLst>
        </pc:spChg>
        <pc:spChg chg="add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15" creationId="{77D7B666-D5E6-48CE-B26A-FB5E5C34AF90}"/>
          </ac:spMkLst>
        </pc:spChg>
        <pc:spChg chg="add">
          <ac:chgData name="Marianne Benedek" userId="S::mbenedek@aurora.edu::3df88170-7657-4df1-a9a8-02a91c9ff31d" providerId="AD" clId="Web-{7A7FC43F-548F-BC8B-206C-E2B3F4150F83}" dt="2021-02-10T15:36:27.337" v="61"/>
          <ac:spMkLst>
            <pc:docMk/>
            <pc:sldMk cId="2645901431" sldId="498"/>
            <ac:spMk id="17" creationId="{F6EE670A-A41A-44AD-BC1C-2090365EB5B3}"/>
          </ac:spMkLst>
        </pc:spChg>
      </pc:sldChg>
      <pc:sldChg chg="modSp">
        <pc:chgData name="Marianne Benedek" userId="S::mbenedek@aurora.edu::3df88170-7657-4df1-a9a8-02a91c9ff31d" providerId="AD" clId="Web-{7A7FC43F-548F-BC8B-206C-E2B3F4150F83}" dt="2021-02-10T15:33:47.744" v="28" actId="20577"/>
        <pc:sldMkLst>
          <pc:docMk/>
          <pc:sldMk cId="3011999529" sldId="528"/>
        </pc:sldMkLst>
        <pc:spChg chg="mod">
          <ac:chgData name="Marianne Benedek" userId="S::mbenedek@aurora.edu::3df88170-7657-4df1-a9a8-02a91c9ff31d" providerId="AD" clId="Web-{7A7FC43F-548F-BC8B-206C-E2B3F4150F83}" dt="2021-02-10T15:33:47.744" v="28" actId="20577"/>
          <ac:spMkLst>
            <pc:docMk/>
            <pc:sldMk cId="3011999529" sldId="528"/>
            <ac:spMk id="3" creationId="{C77E5C38-3998-4236-88AF-B3D4DE3D026C}"/>
          </ac:spMkLst>
        </pc:spChg>
      </pc:sldChg>
      <pc:sldChg chg="addSp delSp modSp add replId">
        <pc:chgData name="Marianne Benedek" userId="S::mbenedek@aurora.edu::3df88170-7657-4df1-a9a8-02a91c9ff31d" providerId="AD" clId="Web-{7A7FC43F-548F-BC8B-206C-E2B3F4150F83}" dt="2021-02-10T15:37:07.211" v="75"/>
        <pc:sldMkLst>
          <pc:docMk/>
          <pc:sldMk cId="4252947122" sldId="578"/>
        </pc:sldMkLst>
        <pc:spChg chg="mod">
          <ac:chgData name="Marianne Benedek" userId="S::mbenedek@aurora.edu::3df88170-7657-4df1-a9a8-02a91c9ff31d" providerId="AD" clId="Web-{7A7FC43F-548F-BC8B-206C-E2B3F4150F83}" dt="2021-02-10T15:36:31.430" v="62"/>
          <ac:spMkLst>
            <pc:docMk/>
            <pc:sldMk cId="4252947122" sldId="578"/>
            <ac:spMk id="2" creationId="{ED380EC9-9340-4D85-A2AD-1F7765E5CCEC}"/>
          </ac:spMkLst>
        </pc:spChg>
        <pc:spChg chg="mod">
          <ac:chgData name="Marianne Benedek" userId="S::mbenedek@aurora.edu::3df88170-7657-4df1-a9a8-02a91c9ff31d" providerId="AD" clId="Web-{7A7FC43F-548F-BC8B-206C-E2B3F4150F83}" dt="2021-02-10T15:37:07.211" v="75"/>
          <ac:spMkLst>
            <pc:docMk/>
            <pc:sldMk cId="4252947122" sldId="578"/>
            <ac:spMk id="3" creationId="{782BC564-8EBE-41CF-8B28-0EF00E831A98}"/>
          </ac:spMkLst>
        </pc:spChg>
        <pc:spChg chg="add mod">
          <ac:chgData name="Marianne Benedek" userId="S::mbenedek@aurora.edu::3df88170-7657-4df1-a9a8-02a91c9ff31d" providerId="AD" clId="Web-{7A7FC43F-548F-BC8B-206C-E2B3F4150F83}" dt="2021-02-10T15:36:31.430" v="62"/>
          <ac:spMkLst>
            <pc:docMk/>
            <pc:sldMk cId="4252947122" sldId="578"/>
            <ac:spMk id="4" creationId="{28F49BBE-6C09-4DE9-9EC6-E3958A11321D}"/>
          </ac:spMkLst>
        </pc:spChg>
        <pc:spChg chg="del">
          <ac:chgData name="Marianne Benedek" userId="S::mbenedek@aurora.edu::3df88170-7657-4df1-a9a8-02a91c9ff31d" providerId="AD" clId="Web-{7A7FC43F-548F-BC8B-206C-E2B3F4150F83}" dt="2021-02-10T15:36:31.430" v="62"/>
          <ac:spMkLst>
            <pc:docMk/>
            <pc:sldMk cId="4252947122" sldId="578"/>
            <ac:spMk id="8" creationId="{39E4C68A-A4A9-48A4-9FF2-D2896B1EA01F}"/>
          </ac:spMkLst>
        </pc:spChg>
        <pc:spChg chg="del">
          <ac:chgData name="Marianne Benedek" userId="S::mbenedek@aurora.edu::3df88170-7657-4df1-a9a8-02a91c9ff31d" providerId="AD" clId="Web-{7A7FC43F-548F-BC8B-206C-E2B3F4150F83}" dt="2021-02-10T15:36:31.430" v="62"/>
          <ac:spMkLst>
            <pc:docMk/>
            <pc:sldMk cId="4252947122" sldId="578"/>
            <ac:spMk id="10" creationId="{E2B9AEA5-52CB-49A6-AF8A-33502F291B91}"/>
          </ac:spMkLst>
        </pc:spChg>
        <pc:spChg chg="add del">
          <ac:chgData name="Marianne Benedek" userId="S::mbenedek@aurora.edu::3df88170-7657-4df1-a9a8-02a91c9ff31d" providerId="AD" clId="Web-{7A7FC43F-548F-BC8B-206C-E2B3F4150F83}" dt="2021-02-10T15:37:07.211" v="75"/>
          <ac:spMkLst>
            <pc:docMk/>
            <pc:sldMk cId="4252947122" sldId="578"/>
            <ac:spMk id="15" creationId="{77D7B666-D5E6-48CE-B26A-FB5E5C34AF90}"/>
          </ac:spMkLst>
        </pc:spChg>
        <pc:spChg chg="add del">
          <ac:chgData name="Marianne Benedek" userId="S::mbenedek@aurora.edu::3df88170-7657-4df1-a9a8-02a91c9ff31d" providerId="AD" clId="Web-{7A7FC43F-548F-BC8B-206C-E2B3F4150F83}" dt="2021-02-10T15:37:07.211" v="75"/>
          <ac:spMkLst>
            <pc:docMk/>
            <pc:sldMk cId="4252947122" sldId="578"/>
            <ac:spMk id="17" creationId="{F6EE670A-A41A-44AD-BC1C-2090365EB5B3}"/>
          </ac:spMkLst>
        </pc:spChg>
        <pc:spChg chg="add">
          <ac:chgData name="Marianne Benedek" userId="S::mbenedek@aurora.edu::3df88170-7657-4df1-a9a8-02a91c9ff31d" providerId="AD" clId="Web-{7A7FC43F-548F-BC8B-206C-E2B3F4150F83}" dt="2021-02-10T15:37:07.211" v="75"/>
          <ac:spMkLst>
            <pc:docMk/>
            <pc:sldMk cId="4252947122" sldId="578"/>
            <ac:spMk id="22" creationId="{77D7B666-D5E6-48CE-B26A-FB5E5C34AF90}"/>
          </ac:spMkLst>
        </pc:spChg>
        <pc:spChg chg="add">
          <ac:chgData name="Marianne Benedek" userId="S::mbenedek@aurora.edu::3df88170-7657-4df1-a9a8-02a91c9ff31d" providerId="AD" clId="Web-{7A7FC43F-548F-BC8B-206C-E2B3F4150F83}" dt="2021-02-10T15:37:07.211" v="75"/>
          <ac:spMkLst>
            <pc:docMk/>
            <pc:sldMk cId="4252947122" sldId="578"/>
            <ac:spMk id="24" creationId="{F6EE670A-A41A-44AD-BC1C-2090365EB5B3}"/>
          </ac:spMkLst>
        </pc:spChg>
      </pc:sldChg>
    </pc:docChg>
  </pc:docChgLst>
  <pc:docChgLst>
    <pc:chgData name="Marianne Benedek" userId="S::mbenedek@aurora.edu::3df88170-7657-4df1-a9a8-02a91c9ff31d" providerId="AD" clId="Web-{313527D0-0D36-0FC0-3361-94DB3C82E3A4}"/>
    <pc:docChg chg="modSld">
      <pc:chgData name="Marianne Benedek" userId="S::mbenedek@aurora.edu::3df88170-7657-4df1-a9a8-02a91c9ff31d" providerId="AD" clId="Web-{313527D0-0D36-0FC0-3361-94DB3C82E3A4}" dt="2021-02-10T15:51:00.356" v="10" actId="20577"/>
      <pc:docMkLst>
        <pc:docMk/>
      </pc:docMkLst>
      <pc:sldChg chg="modSp">
        <pc:chgData name="Marianne Benedek" userId="S::mbenedek@aurora.edu::3df88170-7657-4df1-a9a8-02a91c9ff31d" providerId="AD" clId="Web-{313527D0-0D36-0FC0-3361-94DB3C82E3A4}" dt="2021-02-10T15:51:00.356" v="10" actId="2057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313527D0-0D36-0FC0-3361-94DB3C82E3A4}" dt="2021-02-10T15:51:00.356" v="10" actId="20577"/>
          <ac:spMkLst>
            <pc:docMk/>
            <pc:sldMk cId="2645726543" sldId="279"/>
            <ac:spMk id="2" creationId="{9497F9DC-160B-489E-962B-9CDEE6CA3A9D}"/>
          </ac:spMkLst>
        </pc:spChg>
      </pc:sldChg>
    </pc:docChg>
  </pc:docChgLst>
  <pc:docChgLst>
    <pc:chgData name="Marianne Benedek" userId="S::mbenedek@aurora.edu::3df88170-7657-4df1-a9a8-02a91c9ff31d" providerId="AD" clId="Web-{FA8CB8CF-E1A2-1DEB-216C-4C6A7D0EE622}"/>
    <pc:docChg chg="modSld">
      <pc:chgData name="Marianne Benedek" userId="S::mbenedek@aurora.edu::3df88170-7657-4df1-a9a8-02a91c9ff31d" providerId="AD" clId="Web-{FA8CB8CF-E1A2-1DEB-216C-4C6A7D0EE622}" dt="2021-02-10T21:48:03.711" v="40" actId="20577"/>
      <pc:docMkLst>
        <pc:docMk/>
      </pc:docMkLst>
      <pc:sldChg chg="modSp">
        <pc:chgData name="Marianne Benedek" userId="S::mbenedek@aurora.edu::3df88170-7657-4df1-a9a8-02a91c9ff31d" providerId="AD" clId="Web-{FA8CB8CF-E1A2-1DEB-216C-4C6A7D0EE622}" dt="2021-02-10T21:46:38.865" v="26" actId="20577"/>
        <pc:sldMkLst>
          <pc:docMk/>
          <pc:sldMk cId="53889501" sldId="525"/>
        </pc:sldMkLst>
        <pc:spChg chg="mod">
          <ac:chgData name="Marianne Benedek" userId="S::mbenedek@aurora.edu::3df88170-7657-4df1-a9a8-02a91c9ff31d" providerId="AD" clId="Web-{FA8CB8CF-E1A2-1DEB-216C-4C6A7D0EE622}" dt="2021-02-10T21:46:38.865" v="26" actId="20577"/>
          <ac:spMkLst>
            <pc:docMk/>
            <pc:sldMk cId="53889501" sldId="525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FA8CB8CF-E1A2-1DEB-216C-4C6A7D0EE622}" dt="2021-02-10T21:48:03.711" v="40" actId="20577"/>
        <pc:sldMkLst>
          <pc:docMk/>
          <pc:sldMk cId="3148233618" sldId="548"/>
        </pc:sldMkLst>
        <pc:spChg chg="mod">
          <ac:chgData name="Marianne Benedek" userId="S::mbenedek@aurora.edu::3df88170-7657-4df1-a9a8-02a91c9ff31d" providerId="AD" clId="Web-{FA8CB8CF-E1A2-1DEB-216C-4C6A7D0EE622}" dt="2021-02-10T21:48:03.711" v="40" actId="20577"/>
          <ac:spMkLst>
            <pc:docMk/>
            <pc:sldMk cId="3148233618" sldId="548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FA8CB8CF-E1A2-1DEB-216C-4C6A7D0EE622}" dt="2021-02-10T21:45:20.691" v="1" actId="20577"/>
        <pc:sldMkLst>
          <pc:docMk/>
          <pc:sldMk cId="2702411637" sldId="559"/>
        </pc:sldMkLst>
        <pc:spChg chg="mod">
          <ac:chgData name="Marianne Benedek" userId="S::mbenedek@aurora.edu::3df88170-7657-4df1-a9a8-02a91c9ff31d" providerId="AD" clId="Web-{FA8CB8CF-E1A2-1DEB-216C-4C6A7D0EE622}" dt="2021-02-10T21:45:20.691" v="1" actId="20577"/>
          <ac:spMkLst>
            <pc:docMk/>
            <pc:sldMk cId="2702411637" sldId="559"/>
            <ac:spMk id="3" creationId="{0EB58F10-C50F-4CCD-B8FD-BD37308110F5}"/>
          </ac:spMkLst>
        </pc:spChg>
      </pc:sldChg>
      <pc:sldChg chg="modSp">
        <pc:chgData name="Marianne Benedek" userId="S::mbenedek@aurora.edu::3df88170-7657-4df1-a9a8-02a91c9ff31d" providerId="AD" clId="Web-{FA8CB8CF-E1A2-1DEB-216C-4C6A7D0EE622}" dt="2021-02-10T21:46:26.740" v="20" actId="20577"/>
        <pc:sldMkLst>
          <pc:docMk/>
          <pc:sldMk cId="3007460601" sldId="573"/>
        </pc:sldMkLst>
        <pc:spChg chg="mod">
          <ac:chgData name="Marianne Benedek" userId="S::mbenedek@aurora.edu::3df88170-7657-4df1-a9a8-02a91c9ff31d" providerId="AD" clId="Web-{FA8CB8CF-E1A2-1DEB-216C-4C6A7D0EE622}" dt="2021-02-10T21:46:26.740" v="20" actId="20577"/>
          <ac:spMkLst>
            <pc:docMk/>
            <pc:sldMk cId="3007460601" sldId="573"/>
            <ac:spMk id="3" creationId="{0EB58F10-C50F-4CCD-B8FD-BD37308110F5}"/>
          </ac:spMkLst>
        </pc:spChg>
      </pc:sldChg>
    </pc:docChg>
  </pc:docChgLst>
  <pc:docChgLst>
    <pc:chgData name="Marianne Benedek" userId="S::mbenedek@aurora.edu::3df88170-7657-4df1-a9a8-02a91c9ff31d" providerId="AD" clId="Web-{3460CB57-7D1C-BBAB-AC42-4C59EF29C6B1}"/>
    <pc:docChg chg="modSld">
      <pc:chgData name="Marianne Benedek" userId="S::mbenedek@aurora.edu::3df88170-7657-4df1-a9a8-02a91c9ff31d" providerId="AD" clId="Web-{3460CB57-7D1C-BBAB-AC42-4C59EF29C6B1}" dt="2021-02-11T13:54:23.427" v="16" actId="20577"/>
      <pc:docMkLst>
        <pc:docMk/>
      </pc:docMkLst>
      <pc:sldChg chg="modSp">
        <pc:chgData name="Marianne Benedek" userId="S::mbenedek@aurora.edu::3df88170-7657-4df1-a9a8-02a91c9ff31d" providerId="AD" clId="Web-{3460CB57-7D1C-BBAB-AC42-4C59EF29C6B1}" dt="2021-02-11T13:54:23.427" v="16" actId="20577"/>
        <pc:sldMkLst>
          <pc:docMk/>
          <pc:sldMk cId="2702411637" sldId="559"/>
        </pc:sldMkLst>
        <pc:spChg chg="mod">
          <ac:chgData name="Marianne Benedek" userId="S::mbenedek@aurora.edu::3df88170-7657-4df1-a9a8-02a91c9ff31d" providerId="AD" clId="Web-{3460CB57-7D1C-BBAB-AC42-4C59EF29C6B1}" dt="2021-02-11T13:54:23.427" v="16" actId="20577"/>
          <ac:spMkLst>
            <pc:docMk/>
            <pc:sldMk cId="2702411637" sldId="559"/>
            <ac:spMk id="3" creationId="{0EB58F10-C50F-4CCD-B8FD-BD37308110F5}"/>
          </ac:spMkLst>
        </pc:spChg>
      </pc:sldChg>
    </pc:docChg>
  </pc:docChgLst>
  <pc:docChgLst>
    <pc:chgData name="Marianne Benedek" userId="S::mbenedek@aurora.edu::3df88170-7657-4df1-a9a8-02a91c9ff31d" providerId="AD" clId="Web-{DD0EECC8-AC7D-4256-0B6B-5BB9F1A34AC8}"/>
    <pc:docChg chg="delSld modSld">
      <pc:chgData name="Marianne Benedek" userId="S::mbenedek@aurora.edu::3df88170-7657-4df1-a9a8-02a91c9ff31d" providerId="AD" clId="Web-{DD0EECC8-AC7D-4256-0B6B-5BB9F1A34AC8}" dt="2021-02-12T14:56:59.043" v="1"/>
      <pc:docMkLst>
        <pc:docMk/>
      </pc:docMkLst>
      <pc:sldChg chg="modSp del">
        <pc:chgData name="Marianne Benedek" userId="S::mbenedek@aurora.edu::3df88170-7657-4df1-a9a8-02a91c9ff31d" providerId="AD" clId="Web-{DD0EECC8-AC7D-4256-0B6B-5BB9F1A34AC8}" dt="2021-02-12T14:56:59.043" v="1"/>
        <pc:sldMkLst>
          <pc:docMk/>
          <pc:sldMk cId="3011999529" sldId="528"/>
        </pc:sldMkLst>
        <pc:graphicFrameChg chg="mod">
          <ac:chgData name="Marianne Benedek" userId="S::mbenedek@aurora.edu::3df88170-7657-4df1-a9a8-02a91c9ff31d" providerId="AD" clId="Web-{DD0EECC8-AC7D-4256-0B6B-5BB9F1A34AC8}" dt="2021-02-12T14:56:08.042" v="0" actId="1076"/>
          <ac:graphicFrameMkLst>
            <pc:docMk/>
            <pc:sldMk cId="3011999529" sldId="528"/>
            <ac:graphicFrameMk id="13" creationId="{F06866E0-D186-446C-8927-91BFFD155F2C}"/>
          </ac:graphicFrameMkLst>
        </pc:graphicFrameChg>
      </pc:sldChg>
    </pc:docChg>
  </pc:docChgLst>
  <pc:docChgLst>
    <pc:chgData name="Marianne Benedek" userId="S::mbenedek@aurora.edu::3df88170-7657-4df1-a9a8-02a91c9ff31d" providerId="AD" clId="Web-{60129A20-CC79-79B6-8AD8-A31E730D17AA}"/>
    <pc:docChg chg="addSld delSld modSld sldOrd">
      <pc:chgData name="Marianne Benedek" userId="S::mbenedek@aurora.edu::3df88170-7657-4df1-a9a8-02a91c9ff31d" providerId="AD" clId="Web-{60129A20-CC79-79B6-8AD8-A31E730D17AA}" dt="2021-02-09T18:21:51.567" v="412"/>
      <pc:docMkLst>
        <pc:docMk/>
      </pc:docMkLst>
      <pc:sldChg chg="modSp">
        <pc:chgData name="Marianne Benedek" userId="S::mbenedek@aurora.edu::3df88170-7657-4df1-a9a8-02a91c9ff31d" providerId="AD" clId="Web-{60129A20-CC79-79B6-8AD8-A31E730D17AA}" dt="2021-02-09T17:16:10.141" v="158" actId="20577"/>
        <pc:sldMkLst>
          <pc:docMk/>
          <pc:sldMk cId="1045034828" sldId="266"/>
        </pc:sldMkLst>
        <pc:spChg chg="mod">
          <ac:chgData name="Marianne Benedek" userId="S::mbenedek@aurora.edu::3df88170-7657-4df1-a9a8-02a91c9ff31d" providerId="AD" clId="Web-{60129A20-CC79-79B6-8AD8-A31E730D17AA}" dt="2021-02-09T17:16:10.141" v="158" actId="20577"/>
          <ac:spMkLst>
            <pc:docMk/>
            <pc:sldMk cId="1045034828" sldId="266"/>
            <ac:spMk id="6" creationId="{6874A12F-2D18-4E33-B396-29E6324A1618}"/>
          </ac:spMkLst>
        </pc:spChg>
      </pc:sldChg>
      <pc:sldChg chg="addSp delSp modSp">
        <pc:chgData name="Marianne Benedek" userId="S::mbenedek@aurora.edu::3df88170-7657-4df1-a9a8-02a91c9ff31d" providerId="AD" clId="Web-{60129A20-CC79-79B6-8AD8-A31E730D17AA}" dt="2021-02-09T17:37:26.360" v="213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60129A20-CC79-79B6-8AD8-A31E730D17AA}" dt="2021-02-09T17:37:26.360" v="213"/>
          <ac:spMkLst>
            <pc:docMk/>
            <pc:sldMk cId="2645726543" sldId="279"/>
            <ac:spMk id="2" creationId="{9497F9DC-160B-489E-962B-9CDEE6CA3A9D}"/>
          </ac:spMkLst>
        </pc:spChg>
        <pc:spChg chg="mod">
          <ac:chgData name="Marianne Benedek" userId="S::mbenedek@aurora.edu::3df88170-7657-4df1-a9a8-02a91c9ff31d" providerId="AD" clId="Web-{60129A20-CC79-79B6-8AD8-A31E730D17AA}" dt="2021-02-09T17:37:26.360" v="213"/>
          <ac:spMkLst>
            <pc:docMk/>
            <pc:sldMk cId="2645726543" sldId="279"/>
            <ac:spMk id="3" creationId="{2683BFDE-5BF7-43FE-914A-2F7A586B9F0A}"/>
          </ac:spMkLst>
        </pc:spChg>
        <pc:spChg chg="del">
          <ac:chgData name="Marianne Benedek" userId="S::mbenedek@aurora.edu::3df88170-7657-4df1-a9a8-02a91c9ff31d" providerId="AD" clId="Web-{60129A20-CC79-79B6-8AD8-A31E730D17AA}" dt="2021-02-09T17:37:17.016" v="211"/>
          <ac:spMkLst>
            <pc:docMk/>
            <pc:sldMk cId="2645726543" sldId="279"/>
            <ac:spMk id="6" creationId="{8A398816-5A76-4DFE-A94E-4B41B7BA084B}"/>
          </ac:spMkLst>
        </pc:spChg>
        <pc:spChg chg="del">
          <ac:chgData name="Marianne Benedek" userId="S::mbenedek@aurora.edu::3df88170-7657-4df1-a9a8-02a91c9ff31d" providerId="AD" clId="Web-{60129A20-CC79-79B6-8AD8-A31E730D17AA}" dt="2021-02-09T17:37:26.360" v="213"/>
          <ac:spMkLst>
            <pc:docMk/>
            <pc:sldMk cId="2645726543" sldId="279"/>
            <ac:spMk id="11" creationId="{B44D45E3-4DF6-4B95-8451-5D797F94ECEA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7:37:26.360" v="213"/>
          <ac:picMkLst>
            <pc:docMk/>
            <pc:sldMk cId="2645726543" sldId="279"/>
            <ac:picMk id="4" creationId="{EFF2BE90-7875-4F6F-9A6A-C0EF1A045C8E}"/>
          </ac:picMkLst>
        </pc:picChg>
        <pc:picChg chg="del">
          <ac:chgData name="Marianne Benedek" userId="S::mbenedek@aurora.edu::3df88170-7657-4df1-a9a8-02a91c9ff31d" providerId="AD" clId="Web-{60129A20-CC79-79B6-8AD8-A31E730D17AA}" dt="2021-02-09T17:37:17.016" v="211"/>
          <ac:picMkLst>
            <pc:docMk/>
            <pc:sldMk cId="2645726543" sldId="279"/>
            <ac:picMk id="5" creationId="{B26883C8-1195-49A7-A949-072273C8131B}"/>
          </ac:picMkLst>
        </pc:picChg>
        <pc:cxnChg chg="del">
          <ac:chgData name="Marianne Benedek" userId="S::mbenedek@aurora.edu::3df88170-7657-4df1-a9a8-02a91c9ff31d" providerId="AD" clId="Web-{60129A20-CC79-79B6-8AD8-A31E730D17AA}" dt="2021-02-09T17:37:26.360" v="213"/>
          <ac:cxnSpMkLst>
            <pc:docMk/>
            <pc:sldMk cId="2645726543" sldId="279"/>
            <ac:cxnSpMk id="13" creationId="{68AE05E3-7F45-43EE-A365-CFFF658DEECF}"/>
          </ac:cxnSpMkLst>
        </pc:cxnChg>
      </pc:sldChg>
      <pc:sldChg chg="modSp">
        <pc:chgData name="Marianne Benedek" userId="S::mbenedek@aurora.edu::3df88170-7657-4df1-a9a8-02a91c9ff31d" providerId="AD" clId="Web-{60129A20-CC79-79B6-8AD8-A31E730D17AA}" dt="2021-02-09T18:02:19.741" v="342"/>
        <pc:sldMkLst>
          <pc:docMk/>
          <pc:sldMk cId="385725280" sldId="417"/>
        </pc:sldMkLst>
        <pc:spChg chg="mod">
          <ac:chgData name="Marianne Benedek" userId="S::mbenedek@aurora.edu::3df88170-7657-4df1-a9a8-02a91c9ff31d" providerId="AD" clId="Web-{60129A20-CC79-79B6-8AD8-A31E730D17AA}" dt="2021-02-09T18:02:19.741" v="342"/>
          <ac:spMkLst>
            <pc:docMk/>
            <pc:sldMk cId="385725280" sldId="417"/>
            <ac:spMk id="3" creationId="{DBDA5141-A811-4EE7-9795-886079F52CD8}"/>
          </ac:spMkLst>
        </pc:spChg>
      </pc:sldChg>
      <pc:sldChg chg="modSp">
        <pc:chgData name="Marianne Benedek" userId="S::mbenedek@aurora.edu::3df88170-7657-4df1-a9a8-02a91c9ff31d" providerId="AD" clId="Web-{60129A20-CC79-79B6-8AD8-A31E730D17AA}" dt="2021-02-09T17:55:00.699" v="295"/>
        <pc:sldMkLst>
          <pc:docMk/>
          <pc:sldMk cId="482830395" sldId="465"/>
        </pc:sldMkLst>
        <pc:spChg chg="mod">
          <ac:chgData name="Marianne Benedek" userId="S::mbenedek@aurora.edu::3df88170-7657-4df1-a9a8-02a91c9ff31d" providerId="AD" clId="Web-{60129A20-CC79-79B6-8AD8-A31E730D17AA}" dt="2021-02-09T17:55:00.699" v="295"/>
          <ac:spMkLst>
            <pc:docMk/>
            <pc:sldMk cId="482830395" sldId="465"/>
            <ac:spMk id="3" creationId="{CD91933E-2AEC-4F09-B5BB-6A2A57F503FE}"/>
          </ac:spMkLst>
        </pc:spChg>
      </pc:sldChg>
      <pc:sldChg chg="ord">
        <pc:chgData name="Marianne Benedek" userId="S::mbenedek@aurora.edu::3df88170-7657-4df1-a9a8-02a91c9ff31d" providerId="AD" clId="Web-{60129A20-CC79-79B6-8AD8-A31E730D17AA}" dt="2021-02-09T18:21:23.410" v="409"/>
        <pc:sldMkLst>
          <pc:docMk/>
          <pc:sldMk cId="1347509259" sldId="504"/>
        </pc:sldMkLst>
      </pc:sldChg>
      <pc:sldChg chg="del">
        <pc:chgData name="Marianne Benedek" userId="S::mbenedek@aurora.edu::3df88170-7657-4df1-a9a8-02a91c9ff31d" providerId="AD" clId="Web-{60129A20-CC79-79B6-8AD8-A31E730D17AA}" dt="2021-02-09T17:13:14.949" v="9"/>
        <pc:sldMkLst>
          <pc:docMk/>
          <pc:sldMk cId="3745394515" sldId="507"/>
        </pc:sldMkLst>
      </pc:sldChg>
      <pc:sldChg chg="addSp delSp modSp">
        <pc:chgData name="Marianne Benedek" userId="S::mbenedek@aurora.edu::3df88170-7657-4df1-a9a8-02a91c9ff31d" providerId="AD" clId="Web-{60129A20-CC79-79B6-8AD8-A31E730D17AA}" dt="2021-02-09T17:34:36.309" v="206"/>
        <pc:sldMkLst>
          <pc:docMk/>
          <pc:sldMk cId="2729507662" sldId="512"/>
        </pc:sldMkLst>
        <pc:spChg chg="add mod">
          <ac:chgData name="Marianne Benedek" userId="S::mbenedek@aurora.edu::3df88170-7657-4df1-a9a8-02a91c9ff31d" providerId="AD" clId="Web-{60129A20-CC79-79B6-8AD8-A31E730D17AA}" dt="2021-02-09T17:34:36.309" v="206"/>
          <ac:spMkLst>
            <pc:docMk/>
            <pc:sldMk cId="2729507662" sldId="512"/>
            <ac:spMk id="5" creationId="{C1753D9B-B329-4AD9-A213-1D2B84DE1A2A}"/>
          </ac:spMkLst>
        </pc:spChg>
        <pc:picChg chg="add del mod">
          <ac:chgData name="Marianne Benedek" userId="S::mbenedek@aurora.edu::3df88170-7657-4df1-a9a8-02a91c9ff31d" providerId="AD" clId="Web-{60129A20-CC79-79B6-8AD8-A31E730D17AA}" dt="2021-02-09T17:31:51.305" v="204"/>
          <ac:picMkLst>
            <pc:docMk/>
            <pc:sldMk cId="2729507662" sldId="512"/>
            <ac:picMk id="4" creationId="{7A17EB70-1C1C-4779-8F9A-5117FBA07176}"/>
          </ac:picMkLst>
        </pc:picChg>
      </pc:sldChg>
      <pc:sldChg chg="ord">
        <pc:chgData name="Marianne Benedek" userId="S::mbenedek@aurora.edu::3df88170-7657-4df1-a9a8-02a91c9ff31d" providerId="AD" clId="Web-{60129A20-CC79-79B6-8AD8-A31E730D17AA}" dt="2021-02-09T18:21:31.942" v="410"/>
        <pc:sldMkLst>
          <pc:docMk/>
          <pc:sldMk cId="1045002074" sldId="513"/>
        </pc:sldMkLst>
      </pc:sldChg>
      <pc:sldChg chg="ord">
        <pc:chgData name="Marianne Benedek" userId="S::mbenedek@aurora.edu::3df88170-7657-4df1-a9a8-02a91c9ff31d" providerId="AD" clId="Web-{60129A20-CC79-79B6-8AD8-A31E730D17AA}" dt="2021-02-09T18:21:42.926" v="411"/>
        <pc:sldMkLst>
          <pc:docMk/>
          <pc:sldMk cId="3150198667" sldId="514"/>
        </pc:sldMkLst>
      </pc:sldChg>
      <pc:sldChg chg="addSp delSp modSp">
        <pc:chgData name="Marianne Benedek" userId="S::mbenedek@aurora.edu::3df88170-7657-4df1-a9a8-02a91c9ff31d" providerId="AD" clId="Web-{60129A20-CC79-79B6-8AD8-A31E730D17AA}" dt="2021-02-09T17:43:19.947" v="252" actId="20577"/>
        <pc:sldMkLst>
          <pc:docMk/>
          <pc:sldMk cId="3982211184" sldId="523"/>
        </pc:sldMkLst>
        <pc:spChg chg="mod">
          <ac:chgData name="Marianne Benedek" userId="S::mbenedek@aurora.edu::3df88170-7657-4df1-a9a8-02a91c9ff31d" providerId="AD" clId="Web-{60129A20-CC79-79B6-8AD8-A31E730D17AA}" dt="2021-02-09T17:37:09.001" v="210"/>
          <ac:spMkLst>
            <pc:docMk/>
            <pc:sldMk cId="3982211184" sldId="523"/>
            <ac:spMk id="2" creationId="{9497F9DC-160B-489E-962B-9CDEE6CA3A9D}"/>
          </ac:spMkLst>
        </pc:spChg>
        <pc:spChg chg="mod">
          <ac:chgData name="Marianne Benedek" userId="S::mbenedek@aurora.edu::3df88170-7657-4df1-a9a8-02a91c9ff31d" providerId="AD" clId="Web-{60129A20-CC79-79B6-8AD8-A31E730D17AA}" dt="2021-02-09T17:43:19.947" v="252" actId="20577"/>
          <ac:spMkLst>
            <pc:docMk/>
            <pc:sldMk cId="3982211184" sldId="523"/>
            <ac:spMk id="3" creationId="{2683BFDE-5BF7-43FE-914A-2F7A586B9F0A}"/>
          </ac:spMkLst>
        </pc:spChg>
        <pc:spChg chg="del mod">
          <ac:chgData name="Marianne Benedek" userId="S::mbenedek@aurora.edu::3df88170-7657-4df1-a9a8-02a91c9ff31d" providerId="AD" clId="Web-{60129A20-CC79-79B6-8AD8-A31E730D17AA}" dt="2021-02-09T17:36:57.813" v="208"/>
          <ac:spMkLst>
            <pc:docMk/>
            <pc:sldMk cId="3982211184" sldId="523"/>
            <ac:spMk id="6" creationId="{8A398816-5A76-4DFE-A94E-4B41B7BA084B}"/>
          </ac:spMkLst>
        </pc:spChg>
        <pc:spChg chg="del">
          <ac:chgData name="Marianne Benedek" userId="S::mbenedek@aurora.edu::3df88170-7657-4df1-a9a8-02a91c9ff31d" providerId="AD" clId="Web-{60129A20-CC79-79B6-8AD8-A31E730D17AA}" dt="2021-02-09T17:34:57.497" v="207"/>
          <ac:spMkLst>
            <pc:docMk/>
            <pc:sldMk cId="3982211184" sldId="523"/>
            <ac:spMk id="21" creationId="{4038CB10-1F5C-4D54-9DF7-12586DE5B007}"/>
          </ac:spMkLst>
        </pc:spChg>
        <pc:spChg chg="del">
          <ac:chgData name="Marianne Benedek" userId="S::mbenedek@aurora.edu::3df88170-7657-4df1-a9a8-02a91c9ff31d" providerId="AD" clId="Web-{60129A20-CC79-79B6-8AD8-A31E730D17AA}" dt="2021-02-09T17:34:57.497" v="207"/>
          <ac:spMkLst>
            <pc:docMk/>
            <pc:sldMk cId="3982211184" sldId="523"/>
            <ac:spMk id="23" creationId="{73ED6512-6858-4552-B699-9A97FE9A4EA2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7:37:09.001" v="210"/>
          <ac:picMkLst>
            <pc:docMk/>
            <pc:sldMk cId="3982211184" sldId="523"/>
            <ac:picMk id="4" creationId="{C41283B9-9BE8-49AE-B506-9D3F72233462}"/>
          </ac:picMkLst>
        </pc:picChg>
        <pc:picChg chg="del mod ord">
          <ac:chgData name="Marianne Benedek" userId="S::mbenedek@aurora.edu::3df88170-7657-4df1-a9a8-02a91c9ff31d" providerId="AD" clId="Web-{60129A20-CC79-79B6-8AD8-A31E730D17AA}" dt="2021-02-09T17:36:57.813" v="208"/>
          <ac:picMkLst>
            <pc:docMk/>
            <pc:sldMk cId="3982211184" sldId="523"/>
            <ac:picMk id="5" creationId="{B26883C8-1195-49A7-A949-072273C8131B}"/>
          </ac:picMkLst>
        </pc:picChg>
      </pc:sldChg>
      <pc:sldChg chg="addSp delSp modSp mod setBg modClrScheme delDesignElem chgLayout">
        <pc:chgData name="Marianne Benedek" userId="S::mbenedek@aurora.edu::3df88170-7657-4df1-a9a8-02a91c9ff31d" providerId="AD" clId="Web-{60129A20-CC79-79B6-8AD8-A31E730D17AA}" dt="2021-02-09T17:18:16.957" v="197" actId="20577"/>
        <pc:sldMkLst>
          <pc:docMk/>
          <pc:sldMk cId="3218975846" sldId="542"/>
        </pc:sldMkLst>
        <pc:spChg chg="mod ord">
          <ac:chgData name="Marianne Benedek" userId="S::mbenedek@aurora.edu::3df88170-7657-4df1-a9a8-02a91c9ff31d" providerId="AD" clId="Web-{60129A20-CC79-79B6-8AD8-A31E730D17AA}" dt="2021-02-09T17:18:16.957" v="197" actId="20577"/>
          <ac:spMkLst>
            <pc:docMk/>
            <pc:sldMk cId="3218975846" sldId="542"/>
            <ac:spMk id="2" creationId="{C06984C6-23E6-4CB4-B0D5-9733E559734A}"/>
          </ac:spMkLst>
        </pc:spChg>
        <pc:spChg chg="del">
          <ac:chgData name="Marianne Benedek" userId="S::mbenedek@aurora.edu::3df88170-7657-4df1-a9a8-02a91c9ff31d" providerId="AD" clId="Web-{60129A20-CC79-79B6-8AD8-A31E730D17AA}" dt="2021-02-09T17:16:26.376" v="159"/>
          <ac:spMkLst>
            <pc:docMk/>
            <pc:sldMk cId="3218975846" sldId="542"/>
            <ac:spMk id="3" creationId="{1CC30D32-B334-4AD6-8129-DBF844F09D3F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7" creationId="{E001EBEE-7F7A-4EEE-8CD5-9B3740ECB987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7:16:44.830" v="161"/>
          <ac:spMkLst>
            <pc:docMk/>
            <pc:sldMk cId="3218975846" sldId="542"/>
            <ac:spMk id="8" creationId="{FDCB843F-331C-49A7-88DF-636EE522B565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9" creationId="{6F7FAA46-F63C-45FE-B4F0-A7E677E9F4C8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7:16:44.830" v="161"/>
          <ac:spMkLst>
            <pc:docMk/>
            <pc:sldMk cId="3218975846" sldId="542"/>
            <ac:spMk id="11" creationId="{81CE8CA9-D6D2-4C46-8070-9566F894E53E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15" creationId="{B5281BC8-9061-4C9E-88FC-2B98B09A3A0B}"/>
          </ac:spMkLst>
        </pc:spChg>
        <pc:spChg chg="add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22" creationId="{6F7FAA46-F63C-45FE-B4F0-A7E677E9F4C8}"/>
          </ac:spMkLst>
        </pc:spChg>
        <pc:spChg chg="add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26" creationId="{E001EBEE-7F7A-4EEE-8CD5-9B3740ECB987}"/>
          </ac:spMkLst>
        </pc:spChg>
        <pc:spChg chg="add">
          <ac:chgData name="Marianne Benedek" userId="S::mbenedek@aurora.edu::3df88170-7657-4df1-a9a8-02a91c9ff31d" providerId="AD" clId="Web-{60129A20-CC79-79B6-8AD8-A31E730D17AA}" dt="2021-02-09T17:17:45.378" v="178"/>
          <ac:spMkLst>
            <pc:docMk/>
            <pc:sldMk cId="3218975846" sldId="542"/>
            <ac:spMk id="28" creationId="{B5281BC8-9061-4C9E-88FC-2B98B09A3A0B}"/>
          </ac:spMkLst>
        </pc:spChg>
        <pc:picChg chg="add mod ord">
          <ac:chgData name="Marianne Benedek" userId="S::mbenedek@aurora.edu::3df88170-7657-4df1-a9a8-02a91c9ff31d" providerId="AD" clId="Web-{60129A20-CC79-79B6-8AD8-A31E730D17AA}" dt="2021-02-09T17:16:51.345" v="162"/>
          <ac:picMkLst>
            <pc:docMk/>
            <pc:sldMk cId="3218975846" sldId="542"/>
            <ac:picMk id="4" creationId="{46449F61-8172-46DD-BA2C-47394D8FDB6E}"/>
          </ac:picMkLst>
        </pc:picChg>
        <pc:cxnChg chg="add del">
          <ac:chgData name="Marianne Benedek" userId="S::mbenedek@aurora.edu::3df88170-7657-4df1-a9a8-02a91c9ff31d" providerId="AD" clId="Web-{60129A20-CC79-79B6-8AD8-A31E730D17AA}" dt="2021-02-09T17:17:45.378" v="178"/>
          <ac:cxnSpMkLst>
            <pc:docMk/>
            <pc:sldMk cId="3218975846" sldId="542"/>
            <ac:cxnSpMk id="6" creationId="{DA9B7795-7E78-4F68-B6FE-6ECC916562CD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7:16:44.830" v="161"/>
          <ac:cxnSpMkLst>
            <pc:docMk/>
            <pc:sldMk cId="3218975846" sldId="542"/>
            <ac:cxnSpMk id="13" creationId="{72B31CF5-BEC2-457D-A52F-6A5CCB066FEC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7:17:45.378" v="178"/>
          <ac:cxnSpMkLst>
            <pc:docMk/>
            <pc:sldMk cId="3218975846" sldId="542"/>
            <ac:cxnSpMk id="17" creationId="{E54F8B4D-C74B-4907-B2CC-F7C50DC57176}"/>
          </ac:cxnSpMkLst>
        </pc:cxnChg>
        <pc:cxnChg chg="add">
          <ac:chgData name="Marianne Benedek" userId="S::mbenedek@aurora.edu::3df88170-7657-4df1-a9a8-02a91c9ff31d" providerId="AD" clId="Web-{60129A20-CC79-79B6-8AD8-A31E730D17AA}" dt="2021-02-09T17:17:45.378" v="178"/>
          <ac:cxnSpMkLst>
            <pc:docMk/>
            <pc:sldMk cId="3218975846" sldId="542"/>
            <ac:cxnSpMk id="24" creationId="{DA9B7795-7E78-4F68-B6FE-6ECC916562CD}"/>
          </ac:cxnSpMkLst>
        </pc:cxnChg>
        <pc:cxnChg chg="add">
          <ac:chgData name="Marianne Benedek" userId="S::mbenedek@aurora.edu::3df88170-7657-4df1-a9a8-02a91c9ff31d" providerId="AD" clId="Web-{60129A20-CC79-79B6-8AD8-A31E730D17AA}" dt="2021-02-09T17:17:45.378" v="178"/>
          <ac:cxnSpMkLst>
            <pc:docMk/>
            <pc:sldMk cId="3218975846" sldId="542"/>
            <ac:cxnSpMk id="30" creationId="{E54F8B4D-C74B-4907-B2CC-F7C50DC57176}"/>
          </ac:cxnSpMkLst>
        </pc:cxnChg>
      </pc:sldChg>
      <pc:sldChg chg="modSp">
        <pc:chgData name="Marianne Benedek" userId="S::mbenedek@aurora.edu::3df88170-7657-4df1-a9a8-02a91c9ff31d" providerId="AD" clId="Web-{60129A20-CC79-79B6-8AD8-A31E730D17AA}" dt="2021-02-09T17:46:23.670" v="277" actId="20577"/>
        <pc:sldMkLst>
          <pc:docMk/>
          <pc:sldMk cId="316587901" sldId="553"/>
        </pc:sldMkLst>
        <pc:spChg chg="mod">
          <ac:chgData name="Marianne Benedek" userId="S::mbenedek@aurora.edu::3df88170-7657-4df1-a9a8-02a91c9ff31d" providerId="AD" clId="Web-{60129A20-CC79-79B6-8AD8-A31E730D17AA}" dt="2021-02-09T17:46:23.670" v="277" actId="20577"/>
          <ac:spMkLst>
            <pc:docMk/>
            <pc:sldMk cId="316587901" sldId="553"/>
            <ac:spMk id="3" creationId="{880C93A5-1CA3-43A1-A82D-92C8EEBA4A92}"/>
          </ac:spMkLst>
        </pc:spChg>
      </pc:sldChg>
      <pc:sldChg chg="ord">
        <pc:chgData name="Marianne Benedek" userId="S::mbenedek@aurora.edu::3df88170-7657-4df1-a9a8-02a91c9ff31d" providerId="AD" clId="Web-{60129A20-CC79-79B6-8AD8-A31E730D17AA}" dt="2021-02-09T17:57:03.608" v="304"/>
        <pc:sldMkLst>
          <pc:docMk/>
          <pc:sldMk cId="66756541" sldId="554"/>
        </pc:sldMkLst>
      </pc:sldChg>
      <pc:sldChg chg="delSp">
        <pc:chgData name="Marianne Benedek" userId="S::mbenedek@aurora.edu::3df88170-7657-4df1-a9a8-02a91c9ff31d" providerId="AD" clId="Web-{60129A20-CC79-79B6-8AD8-A31E730D17AA}" dt="2021-02-09T17:55:15.918" v="297"/>
        <pc:sldMkLst>
          <pc:docMk/>
          <pc:sldMk cId="1695119034" sldId="561"/>
        </pc:sldMkLst>
        <pc:spChg chg="del">
          <ac:chgData name="Marianne Benedek" userId="S::mbenedek@aurora.edu::3df88170-7657-4df1-a9a8-02a91c9ff31d" providerId="AD" clId="Web-{60129A20-CC79-79B6-8AD8-A31E730D17AA}" dt="2021-02-09T17:55:15.918" v="297"/>
          <ac:spMkLst>
            <pc:docMk/>
            <pc:sldMk cId="1695119034" sldId="561"/>
            <ac:spMk id="4" creationId="{00000000-0000-0000-0000-000000000000}"/>
          </ac:spMkLst>
        </pc:spChg>
      </pc:sldChg>
      <pc:sldChg chg="delSp">
        <pc:chgData name="Marianne Benedek" userId="S::mbenedek@aurora.edu::3df88170-7657-4df1-a9a8-02a91c9ff31d" providerId="AD" clId="Web-{60129A20-CC79-79B6-8AD8-A31E730D17AA}" dt="2021-02-09T17:55:08.855" v="296"/>
        <pc:sldMkLst>
          <pc:docMk/>
          <pc:sldMk cId="2393990340" sldId="562"/>
        </pc:sldMkLst>
        <pc:spChg chg="del">
          <ac:chgData name="Marianne Benedek" userId="S::mbenedek@aurora.edu::3df88170-7657-4df1-a9a8-02a91c9ff31d" providerId="AD" clId="Web-{60129A20-CC79-79B6-8AD8-A31E730D17AA}" dt="2021-02-09T17:55:08.855" v="296"/>
          <ac:spMkLst>
            <pc:docMk/>
            <pc:sldMk cId="2393990340" sldId="562"/>
            <ac:spMk id="4" creationId="{00000000-0000-0000-0000-000000000000}"/>
          </ac:spMkLst>
        </pc:spChg>
      </pc:sldChg>
      <pc:sldChg chg="ord">
        <pc:chgData name="Marianne Benedek" userId="S::mbenedek@aurora.edu::3df88170-7657-4df1-a9a8-02a91c9ff31d" providerId="AD" clId="Web-{60129A20-CC79-79B6-8AD8-A31E730D17AA}" dt="2021-02-09T18:21:51.567" v="412"/>
        <pc:sldMkLst>
          <pc:docMk/>
          <pc:sldMk cId="3755105040" sldId="563"/>
        </pc:sldMkLst>
      </pc:sldChg>
      <pc:sldChg chg="modSp add ord replId">
        <pc:chgData name="Marianne Benedek" userId="S::mbenedek@aurora.edu::3df88170-7657-4df1-a9a8-02a91c9ff31d" providerId="AD" clId="Web-{60129A20-CC79-79B6-8AD8-A31E730D17AA}" dt="2021-02-09T17:15:45.781" v="156" actId="20577"/>
        <pc:sldMkLst>
          <pc:docMk/>
          <pc:sldMk cId="3843342358" sldId="564"/>
        </pc:sldMkLst>
        <pc:spChg chg="mod">
          <ac:chgData name="Marianne Benedek" userId="S::mbenedek@aurora.edu::3df88170-7657-4df1-a9a8-02a91c9ff31d" providerId="AD" clId="Web-{60129A20-CC79-79B6-8AD8-A31E730D17AA}" dt="2021-02-09T17:14:41.889" v="82" actId="20577"/>
          <ac:spMkLst>
            <pc:docMk/>
            <pc:sldMk cId="3843342358" sldId="564"/>
            <ac:spMk id="5" creationId="{439E288A-5D59-4F47-A291-5E472AC0BE4D}"/>
          </ac:spMkLst>
        </pc:spChg>
        <pc:spChg chg="mod">
          <ac:chgData name="Marianne Benedek" userId="S::mbenedek@aurora.edu::3df88170-7657-4df1-a9a8-02a91c9ff31d" providerId="AD" clId="Web-{60129A20-CC79-79B6-8AD8-A31E730D17AA}" dt="2021-02-09T17:15:45.781" v="156" actId="20577"/>
          <ac:spMkLst>
            <pc:docMk/>
            <pc:sldMk cId="3843342358" sldId="564"/>
            <ac:spMk id="6" creationId="{6874A12F-2D18-4E33-B396-29E6324A1618}"/>
          </ac:spMkLst>
        </pc:spChg>
      </pc:sldChg>
      <pc:sldChg chg="addSp delSp modSp new">
        <pc:chgData name="Marianne Benedek" userId="S::mbenedek@aurora.edu::3df88170-7657-4df1-a9a8-02a91c9ff31d" providerId="AD" clId="Web-{60129A20-CC79-79B6-8AD8-A31E730D17AA}" dt="2021-02-09T17:23:58.840" v="200"/>
        <pc:sldMkLst>
          <pc:docMk/>
          <pc:sldMk cId="3933798680" sldId="565"/>
        </pc:sldMkLst>
        <pc:spChg chg="del">
          <ac:chgData name="Marianne Benedek" userId="S::mbenedek@aurora.edu::3df88170-7657-4df1-a9a8-02a91c9ff31d" providerId="AD" clId="Web-{60129A20-CC79-79B6-8AD8-A31E730D17AA}" dt="2021-02-09T17:23:58.840" v="200"/>
          <ac:spMkLst>
            <pc:docMk/>
            <pc:sldMk cId="3933798680" sldId="565"/>
            <ac:spMk id="2" creationId="{FAA294B3-D503-42A9-8581-4C08E02747D7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7:23:55.325" v="199"/>
          <ac:picMkLst>
            <pc:docMk/>
            <pc:sldMk cId="3933798680" sldId="565"/>
            <ac:picMk id="3" creationId="{2671EE6F-D529-4CEA-AC25-D59CE12C6F10}"/>
          </ac:picMkLst>
        </pc:picChg>
      </pc:sldChg>
      <pc:sldChg chg="new del">
        <pc:chgData name="Marianne Benedek" userId="S::mbenedek@aurora.edu::3df88170-7657-4df1-a9a8-02a91c9ff31d" providerId="AD" clId="Web-{60129A20-CC79-79B6-8AD8-A31E730D17AA}" dt="2021-02-09T17:56:48.514" v="301"/>
        <pc:sldMkLst>
          <pc:docMk/>
          <pc:sldMk cId="566776993" sldId="566"/>
        </pc:sldMkLst>
      </pc:sldChg>
      <pc:sldChg chg="addSp delSp modSp new mod setBg modClrScheme delDesignElem chgLayout">
        <pc:chgData name="Marianne Benedek" userId="S::mbenedek@aurora.edu::3df88170-7657-4df1-a9a8-02a91c9ff31d" providerId="AD" clId="Web-{60129A20-CC79-79B6-8AD8-A31E730D17AA}" dt="2021-02-09T18:03:29.290" v="347"/>
        <pc:sldMkLst>
          <pc:docMk/>
          <pc:sldMk cId="580900229" sldId="566"/>
        </pc:sldMkLst>
        <pc:spChg chg="del mod">
          <ac:chgData name="Marianne Benedek" userId="S::mbenedek@aurora.edu::3df88170-7657-4df1-a9a8-02a91c9ff31d" providerId="AD" clId="Web-{60129A20-CC79-79B6-8AD8-A31E730D17AA}" dt="2021-02-09T18:03:13.602" v="344"/>
          <ac:spMkLst>
            <pc:docMk/>
            <pc:sldMk cId="580900229" sldId="566"/>
            <ac:spMk id="2" creationId="{F80129D9-C17F-4B49-8329-FE89286FB980}"/>
          </ac:spMkLst>
        </pc:spChg>
        <pc:spChg chg="del">
          <ac:chgData name="Marianne Benedek" userId="S::mbenedek@aurora.edu::3df88170-7657-4df1-a9a8-02a91c9ff31d" providerId="AD" clId="Web-{60129A20-CC79-79B6-8AD8-A31E730D17AA}" dt="2021-02-09T17:59:55.628" v="325"/>
          <ac:spMkLst>
            <pc:docMk/>
            <pc:sldMk cId="580900229" sldId="566"/>
            <ac:spMk id="3" creationId="{358FA88C-EBE6-4EA9-87AE-76DF7CC65954}"/>
          </ac:spMkLst>
        </pc:spChg>
        <pc:spChg chg="del mod ord">
          <ac:chgData name="Marianne Benedek" userId="S::mbenedek@aurora.edu::3df88170-7657-4df1-a9a8-02a91c9ff31d" providerId="AD" clId="Web-{60129A20-CC79-79B6-8AD8-A31E730D17AA}" dt="2021-02-09T18:00:34.395" v="329"/>
          <ac:spMkLst>
            <pc:docMk/>
            <pc:sldMk cId="580900229" sldId="566"/>
            <ac:spMk id="4" creationId="{573B2946-B746-4C57-A1FB-1EE56CF339B0}"/>
          </ac:spMkLst>
        </pc:spChg>
        <pc:spChg chg="del mod">
          <ac:chgData name="Marianne Benedek" userId="S::mbenedek@aurora.edu::3df88170-7657-4df1-a9a8-02a91c9ff31d" providerId="AD" clId="Web-{60129A20-CC79-79B6-8AD8-A31E730D17AA}" dt="2021-02-09T18:01:31.255" v="334"/>
          <ac:spMkLst>
            <pc:docMk/>
            <pc:sldMk cId="580900229" sldId="566"/>
            <ac:spMk id="5" creationId="{D30C1084-E69F-482A-A647-9786E2CDBD6D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1:20.646" v="333"/>
          <ac:spMkLst>
            <pc:docMk/>
            <pc:sldMk cId="580900229" sldId="566"/>
            <ac:spMk id="7" creationId="{0072AB1E-9465-4CC6-AF56-1085791BCC41}"/>
          </ac:spMkLst>
        </pc:spChg>
        <pc:spChg chg="add mod ord">
          <ac:chgData name="Marianne Benedek" userId="S::mbenedek@aurora.edu::3df88170-7657-4df1-a9a8-02a91c9ff31d" providerId="AD" clId="Web-{60129A20-CC79-79B6-8AD8-A31E730D17AA}" dt="2021-02-09T18:03:29.290" v="347"/>
          <ac:spMkLst>
            <pc:docMk/>
            <pc:sldMk cId="580900229" sldId="566"/>
            <ac:spMk id="8" creationId="{CD5C6853-180D-4414-A885-9A562894C9D2}"/>
          </ac:spMkLst>
        </pc:spChg>
        <pc:spChg chg="add del mod ord">
          <ac:chgData name="Marianne Benedek" userId="S::mbenedek@aurora.edu::3df88170-7657-4df1-a9a8-02a91c9ff31d" providerId="AD" clId="Web-{60129A20-CC79-79B6-8AD8-A31E730D17AA}" dt="2021-02-09T18:03:26.118" v="346"/>
          <ac:spMkLst>
            <pc:docMk/>
            <pc:sldMk cId="580900229" sldId="566"/>
            <ac:spMk id="10" creationId="{5AD8FEBC-53D0-43ED-9F7D-D73824DDC779}"/>
          </ac:spMkLst>
        </pc:spChg>
        <pc:spChg chg="add">
          <ac:chgData name="Marianne Benedek" userId="S::mbenedek@aurora.edu::3df88170-7657-4df1-a9a8-02a91c9ff31d" providerId="AD" clId="Web-{60129A20-CC79-79B6-8AD8-A31E730D17AA}" dt="2021-02-09T18:03:29.290" v="347"/>
          <ac:spMkLst>
            <pc:docMk/>
            <pc:sldMk cId="580900229" sldId="566"/>
            <ac:spMk id="12" creationId="{28BA90A1-6BEC-48B7-BBE0-88632622544A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0:29.441" v="328"/>
          <ac:spMkLst>
            <pc:docMk/>
            <pc:sldMk cId="580900229" sldId="566"/>
            <ac:spMk id="13" creationId="{C51136FD-BBB2-4EB4-A240-3E21EECF7365}"/>
          </ac:spMkLst>
        </pc:spChg>
        <pc:spChg chg="add">
          <ac:chgData name="Marianne Benedek" userId="S::mbenedek@aurora.edu::3df88170-7657-4df1-a9a8-02a91c9ff31d" providerId="AD" clId="Web-{60129A20-CC79-79B6-8AD8-A31E730D17AA}" dt="2021-02-09T18:03:29.290" v="347"/>
          <ac:spMkLst>
            <pc:docMk/>
            <pc:sldMk cId="580900229" sldId="566"/>
            <ac:spMk id="14" creationId="{D7950F2D-29CC-4F1C-8AFA-D6AE15BFA243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0:37.739" v="330"/>
          <ac:spMkLst>
            <pc:docMk/>
            <pc:sldMk cId="580900229" sldId="566"/>
            <ac:spMk id="22" creationId="{4038CB10-1F5C-4D54-9DF7-12586DE5B007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0:37.739" v="330"/>
          <ac:spMkLst>
            <pc:docMk/>
            <pc:sldMk cId="580900229" sldId="566"/>
            <ac:spMk id="24" creationId="{73ED6512-6858-4552-B699-9A97FE9A4EA2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3:17.149" v="345"/>
          <ac:spMkLst>
            <pc:docMk/>
            <pc:sldMk cId="580900229" sldId="566"/>
            <ac:spMk id="29" creationId="{FD12A5BA-B063-4B33-AB08-86CF7D23F625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3:17.149" v="345"/>
          <ac:spMkLst>
            <pc:docMk/>
            <pc:sldMk cId="580900229" sldId="566"/>
            <ac:spMk id="33" creationId="{CA01913F-3FBD-4B62-92CF-D2B8A674152E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3:26.118" v="346"/>
          <ac:spMkLst>
            <pc:docMk/>
            <pc:sldMk cId="580900229" sldId="566"/>
            <ac:spMk id="40" creationId="{FD12A5BA-B063-4B33-AB08-86CF7D23F625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3:26.118" v="346"/>
          <ac:spMkLst>
            <pc:docMk/>
            <pc:sldMk cId="580900229" sldId="566"/>
            <ac:spMk id="44" creationId="{C228B962-6D59-47D7-8215-55B79A4D370A}"/>
          </ac:spMkLst>
        </pc:spChg>
        <pc:picChg chg="add mod ord modCrop">
          <ac:chgData name="Marianne Benedek" userId="S::mbenedek@aurora.edu::3df88170-7657-4df1-a9a8-02a91c9ff31d" providerId="AD" clId="Web-{60129A20-CC79-79B6-8AD8-A31E730D17AA}" dt="2021-02-09T18:03:29.290" v="347"/>
          <ac:picMkLst>
            <pc:docMk/>
            <pc:sldMk cId="580900229" sldId="566"/>
            <ac:picMk id="6" creationId="{D8858502-C43C-4C4F-BFC1-98D15880FFA5}"/>
          </ac:picMkLst>
        </pc:picChg>
        <pc:cxnChg chg="add del">
          <ac:chgData name="Marianne Benedek" userId="S::mbenedek@aurora.edu::3df88170-7657-4df1-a9a8-02a91c9ff31d" providerId="AD" clId="Web-{60129A20-CC79-79B6-8AD8-A31E730D17AA}" dt="2021-02-09T18:00:29.441" v="328"/>
          <ac:cxnSpMkLst>
            <pc:docMk/>
            <pc:sldMk cId="580900229" sldId="566"/>
            <ac:cxnSpMk id="11" creationId="{B0AD926A-6A49-4FAF-A392-4534F4E93918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8:00:29.441" v="328"/>
          <ac:cxnSpMkLst>
            <pc:docMk/>
            <pc:sldMk cId="580900229" sldId="566"/>
            <ac:cxnSpMk id="15" creationId="{C6826B28-36B0-4CC1-8EC8-EF9B88B3564A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8:00:37.739" v="330"/>
          <ac:cxnSpMkLst>
            <pc:docMk/>
            <pc:sldMk cId="580900229" sldId="566"/>
            <ac:cxnSpMk id="20" creationId="{B0AD926A-6A49-4FAF-A392-4534F4E93918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8:03:17.149" v="345"/>
          <ac:cxnSpMkLst>
            <pc:docMk/>
            <pc:sldMk cId="580900229" sldId="566"/>
            <ac:cxnSpMk id="31" creationId="{07DFAF29-6BD8-4A93-A292-D6A8C6EFB5DC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8:03:17.149" v="345"/>
          <ac:cxnSpMkLst>
            <pc:docMk/>
            <pc:sldMk cId="580900229" sldId="566"/>
            <ac:cxnSpMk id="35" creationId="{FBB0A898-5387-4E99-A785-462A85DC0170}"/>
          </ac:cxnSpMkLst>
        </pc:cxnChg>
        <pc:cxnChg chg="add del">
          <ac:chgData name="Marianne Benedek" userId="S::mbenedek@aurora.edu::3df88170-7657-4df1-a9a8-02a91c9ff31d" providerId="AD" clId="Web-{60129A20-CC79-79B6-8AD8-A31E730D17AA}" dt="2021-02-09T18:03:26.118" v="346"/>
          <ac:cxnSpMkLst>
            <pc:docMk/>
            <pc:sldMk cId="580900229" sldId="566"/>
            <ac:cxnSpMk id="42" creationId="{07DFAF29-6BD8-4A93-A292-D6A8C6EFB5DC}"/>
          </ac:cxnSpMkLst>
        </pc:cxnChg>
      </pc:sldChg>
      <pc:sldChg chg="new del">
        <pc:chgData name="Marianne Benedek" userId="S::mbenedek@aurora.edu::3df88170-7657-4df1-a9a8-02a91c9ff31d" providerId="AD" clId="Web-{60129A20-CC79-79B6-8AD8-A31E730D17AA}" dt="2021-02-09T17:56:34.186" v="299"/>
        <pc:sldMkLst>
          <pc:docMk/>
          <pc:sldMk cId="2947751395" sldId="566"/>
        </pc:sldMkLst>
      </pc:sldChg>
      <pc:sldChg chg="add del ord replId">
        <pc:chgData name="Marianne Benedek" userId="S::mbenedek@aurora.edu::3df88170-7657-4df1-a9a8-02a91c9ff31d" providerId="AD" clId="Web-{60129A20-CC79-79B6-8AD8-A31E730D17AA}" dt="2021-02-09T17:47:00.453" v="280"/>
        <pc:sldMkLst>
          <pc:docMk/>
          <pc:sldMk cId="3300777338" sldId="566"/>
        </pc:sldMkLst>
      </pc:sldChg>
      <pc:sldChg chg="addSp delSp modSp new mod setBg modClrScheme chgLayout">
        <pc:chgData name="Marianne Benedek" userId="S::mbenedek@aurora.edu::3df88170-7657-4df1-a9a8-02a91c9ff31d" providerId="AD" clId="Web-{60129A20-CC79-79B6-8AD8-A31E730D17AA}" dt="2021-02-09T18:17:44.295" v="398"/>
        <pc:sldMkLst>
          <pc:docMk/>
          <pc:sldMk cId="1822530074" sldId="567"/>
        </pc:sldMkLst>
        <pc:spChg chg="del mod">
          <ac:chgData name="Marianne Benedek" userId="S::mbenedek@aurora.edu::3df88170-7657-4df1-a9a8-02a91c9ff31d" providerId="AD" clId="Web-{60129A20-CC79-79B6-8AD8-A31E730D17AA}" dt="2021-02-09T18:15:11.698" v="382"/>
          <ac:spMkLst>
            <pc:docMk/>
            <pc:sldMk cId="1822530074" sldId="567"/>
            <ac:spMk id="2" creationId="{82EAC878-92B0-4AD5-9565-41F9EBA48CF7}"/>
          </ac:spMkLst>
        </pc:spChg>
        <pc:spChg chg="del">
          <ac:chgData name="Marianne Benedek" userId="S::mbenedek@aurora.edu::3df88170-7657-4df1-a9a8-02a91c9ff31d" providerId="AD" clId="Web-{60129A20-CC79-79B6-8AD8-A31E730D17AA}" dt="2021-02-09T18:15:10.448" v="380"/>
          <ac:spMkLst>
            <pc:docMk/>
            <pc:sldMk cId="1822530074" sldId="567"/>
            <ac:spMk id="3" creationId="{C26D6C14-B530-44BD-9D16-C7FD32AD846F}"/>
          </ac:spMkLst>
        </pc:spChg>
        <pc:spChg chg="del">
          <ac:chgData name="Marianne Benedek" userId="S::mbenedek@aurora.edu::3df88170-7657-4df1-a9a8-02a91c9ff31d" providerId="AD" clId="Web-{60129A20-CC79-79B6-8AD8-A31E730D17AA}" dt="2021-02-09T18:15:10.916" v="381"/>
          <ac:spMkLst>
            <pc:docMk/>
            <pc:sldMk cId="1822530074" sldId="567"/>
            <ac:spMk id="4" creationId="{94178C30-8BE1-46EE-A774-B3CECCA17D31}"/>
          </ac:spMkLst>
        </pc:spChg>
        <pc:spChg chg="mod ord">
          <ac:chgData name="Marianne Benedek" userId="S::mbenedek@aurora.edu::3df88170-7657-4df1-a9a8-02a91c9ff31d" providerId="AD" clId="Web-{60129A20-CC79-79B6-8AD8-A31E730D17AA}" dt="2021-02-09T18:17:44.295" v="398"/>
          <ac:spMkLst>
            <pc:docMk/>
            <pc:sldMk cId="1822530074" sldId="567"/>
            <ac:spMk id="5" creationId="{A7383228-6D2A-401A-9CB1-B71CD5318149}"/>
          </ac:spMkLst>
        </pc:spChg>
        <pc:spChg chg="add del mod">
          <ac:chgData name="Marianne Benedek" userId="S::mbenedek@aurora.edu::3df88170-7657-4df1-a9a8-02a91c9ff31d" providerId="AD" clId="Web-{60129A20-CC79-79B6-8AD8-A31E730D17AA}" dt="2021-02-09T18:16:19.293" v="387"/>
          <ac:spMkLst>
            <pc:docMk/>
            <pc:sldMk cId="1822530074" sldId="567"/>
            <ac:spMk id="8" creationId="{425116FF-7464-4BDF-AA08-4D413B5BE3B5}"/>
          </ac:spMkLst>
        </pc:spChg>
        <pc:spChg chg="add">
          <ac:chgData name="Marianne Benedek" userId="S::mbenedek@aurora.edu::3df88170-7657-4df1-a9a8-02a91c9ff31d" providerId="AD" clId="Web-{60129A20-CC79-79B6-8AD8-A31E730D17AA}" dt="2021-02-09T18:17:44.295" v="398"/>
          <ac:spMkLst>
            <pc:docMk/>
            <pc:sldMk cId="1822530074" sldId="567"/>
            <ac:spMk id="9" creationId="{C61657BD-3333-446A-A16A-CBDC77C8E559}"/>
          </ac:spMkLst>
        </pc:spChg>
        <pc:spChg chg="add">
          <ac:chgData name="Marianne Benedek" userId="S::mbenedek@aurora.edu::3df88170-7657-4df1-a9a8-02a91c9ff31d" providerId="AD" clId="Web-{60129A20-CC79-79B6-8AD8-A31E730D17AA}" dt="2021-02-09T18:17:44.295" v="398"/>
          <ac:spMkLst>
            <pc:docMk/>
            <pc:sldMk cId="1822530074" sldId="567"/>
            <ac:spMk id="10" creationId="{52CAFF06-4D3A-42A5-8614-B1FA47EA0F6D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17:15.201" v="395"/>
          <ac:spMkLst>
            <pc:docMk/>
            <pc:sldMk cId="1822530074" sldId="567"/>
            <ac:spMk id="11" creationId="{28BA90A1-6BEC-48B7-BBE0-88632622544A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17:15.201" v="395"/>
          <ac:spMkLst>
            <pc:docMk/>
            <pc:sldMk cId="1822530074" sldId="567"/>
            <ac:spMk id="13" creationId="{D7950F2D-29CC-4F1C-8AFA-D6AE15BFA243}"/>
          </ac:spMkLst>
        </pc:spChg>
        <pc:picChg chg="add mod ord modCrop">
          <ac:chgData name="Marianne Benedek" userId="S::mbenedek@aurora.edu::3df88170-7657-4df1-a9a8-02a91c9ff31d" providerId="AD" clId="Web-{60129A20-CC79-79B6-8AD8-A31E730D17AA}" dt="2021-02-09T18:17:44.295" v="398"/>
          <ac:picMkLst>
            <pc:docMk/>
            <pc:sldMk cId="1822530074" sldId="567"/>
            <ac:picMk id="6" creationId="{644646C3-C63C-4587-B862-3AD8361014A2}"/>
          </ac:picMkLst>
        </pc:picChg>
      </pc:sldChg>
      <pc:sldChg chg="addSp delSp modSp add replId">
        <pc:chgData name="Marianne Benedek" userId="S::mbenedek@aurora.edu::3df88170-7657-4df1-a9a8-02a91c9ff31d" providerId="AD" clId="Web-{60129A20-CC79-79B6-8AD8-A31E730D17AA}" dt="2021-02-09T18:07:21.092" v="361"/>
        <pc:sldMkLst>
          <pc:docMk/>
          <pc:sldMk cId="1018790909" sldId="568"/>
        </pc:sldMkLst>
        <pc:spChg chg="mod ord">
          <ac:chgData name="Marianne Benedek" userId="S::mbenedek@aurora.edu::3df88170-7657-4df1-a9a8-02a91c9ff31d" providerId="AD" clId="Web-{60129A20-CC79-79B6-8AD8-A31E730D17AA}" dt="2021-02-09T18:07:21.092" v="361"/>
          <ac:spMkLst>
            <pc:docMk/>
            <pc:sldMk cId="1018790909" sldId="568"/>
            <ac:spMk id="8" creationId="{CD5C6853-180D-4414-A885-9A562894C9D2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46.045" v="356"/>
          <ac:spMkLst>
            <pc:docMk/>
            <pc:sldMk cId="1018790909" sldId="568"/>
            <ac:spMk id="12" creationId="{28BA90A1-6BEC-48B7-BBE0-88632622544A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46.045" v="356"/>
          <ac:spMkLst>
            <pc:docMk/>
            <pc:sldMk cId="1018790909" sldId="568"/>
            <ac:spMk id="14" creationId="{D7950F2D-29CC-4F1C-8AFA-D6AE15BFA243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46.045" v="355"/>
          <ac:spMkLst>
            <pc:docMk/>
            <pc:sldMk cId="1018790909" sldId="568"/>
            <ac:spMk id="16" creationId="{C61657BD-3333-446A-A16A-CBDC77C8E559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46.045" v="355"/>
          <ac:spMkLst>
            <pc:docMk/>
            <pc:sldMk cId="1018790909" sldId="568"/>
            <ac:spMk id="17" creationId="{52CAFF06-4D3A-42A5-8614-B1FA47EA0F6D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7:21.092" v="361"/>
          <ac:spMkLst>
            <pc:docMk/>
            <pc:sldMk cId="1018790909" sldId="568"/>
            <ac:spMk id="18" creationId="{28BA90A1-6BEC-48B7-BBE0-88632622544A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24.466" v="351"/>
          <ac:spMkLst>
            <pc:docMk/>
            <pc:sldMk cId="1018790909" sldId="568"/>
            <ac:spMk id="19" creationId="{904C0BC6-B04D-4459-B721-9C030C392739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7:21.092" v="361"/>
          <ac:spMkLst>
            <pc:docMk/>
            <pc:sldMk cId="1018790909" sldId="568"/>
            <ac:spMk id="20" creationId="{D7950F2D-29CC-4F1C-8AFA-D6AE15BFA243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6:24.466" v="351"/>
          <ac:spMkLst>
            <pc:docMk/>
            <pc:sldMk cId="1018790909" sldId="568"/>
            <ac:spMk id="21" creationId="{CB2F024E-D853-479C-B5A9-08293A2D7212}"/>
          </ac:spMkLst>
        </pc:spChg>
        <pc:spChg chg="add">
          <ac:chgData name="Marianne Benedek" userId="S::mbenedek@aurora.edu::3df88170-7657-4df1-a9a8-02a91c9ff31d" providerId="AD" clId="Web-{60129A20-CC79-79B6-8AD8-A31E730D17AA}" dt="2021-02-09T18:07:21.092" v="361"/>
          <ac:spMkLst>
            <pc:docMk/>
            <pc:sldMk cId="1018790909" sldId="568"/>
            <ac:spMk id="25" creationId="{28BA90A1-6BEC-48B7-BBE0-88632622544A}"/>
          </ac:spMkLst>
        </pc:spChg>
        <pc:spChg chg="add">
          <ac:chgData name="Marianne Benedek" userId="S::mbenedek@aurora.edu::3df88170-7657-4df1-a9a8-02a91c9ff31d" providerId="AD" clId="Web-{60129A20-CC79-79B6-8AD8-A31E730D17AA}" dt="2021-02-09T18:07:21.092" v="361"/>
          <ac:spMkLst>
            <pc:docMk/>
            <pc:sldMk cId="1018790909" sldId="568"/>
            <ac:spMk id="27" creationId="{D7950F2D-29CC-4F1C-8AFA-D6AE15BFA243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8:07:21.092" v="361"/>
          <ac:picMkLst>
            <pc:docMk/>
            <pc:sldMk cId="1018790909" sldId="568"/>
            <ac:picMk id="2" creationId="{05C312D2-3F3E-4559-AB40-78FAFD275D5C}"/>
          </ac:picMkLst>
        </pc:picChg>
        <pc:picChg chg="del mod">
          <ac:chgData name="Marianne Benedek" userId="S::mbenedek@aurora.edu::3df88170-7657-4df1-a9a8-02a91c9ff31d" providerId="AD" clId="Web-{60129A20-CC79-79B6-8AD8-A31E730D17AA}" dt="2021-02-09T18:07:09.217" v="359"/>
          <ac:picMkLst>
            <pc:docMk/>
            <pc:sldMk cId="1018790909" sldId="568"/>
            <ac:picMk id="6" creationId="{D8858502-C43C-4C4F-BFC1-98D15880FFA5}"/>
          </ac:picMkLst>
        </pc:picChg>
      </pc:sldChg>
      <pc:sldChg chg="addSp delSp modSp add replId">
        <pc:chgData name="Marianne Benedek" userId="S::mbenedek@aurora.edu::3df88170-7657-4df1-a9a8-02a91c9ff31d" providerId="AD" clId="Web-{60129A20-CC79-79B6-8AD8-A31E730D17AA}" dt="2021-02-09T18:08:45.219" v="368" actId="14100"/>
        <pc:sldMkLst>
          <pc:docMk/>
          <pc:sldMk cId="3650721471" sldId="569"/>
        </pc:sldMkLst>
        <pc:spChg chg="ord">
          <ac:chgData name="Marianne Benedek" userId="S::mbenedek@aurora.edu::3df88170-7657-4df1-a9a8-02a91c9ff31d" providerId="AD" clId="Web-{60129A20-CC79-79B6-8AD8-A31E730D17AA}" dt="2021-02-09T18:08:33.407" v="367"/>
          <ac:spMkLst>
            <pc:docMk/>
            <pc:sldMk cId="3650721471" sldId="569"/>
            <ac:spMk id="8" creationId="{CD5C6853-180D-4414-A885-9A562894C9D2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8:33.407" v="367"/>
          <ac:spMkLst>
            <pc:docMk/>
            <pc:sldMk cId="3650721471" sldId="569"/>
            <ac:spMk id="25" creationId="{28BA90A1-6BEC-48B7-BBE0-88632622544A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8:33.407" v="367"/>
          <ac:spMkLst>
            <pc:docMk/>
            <pc:sldMk cId="3650721471" sldId="569"/>
            <ac:spMk id="27" creationId="{D7950F2D-29CC-4F1C-8AFA-D6AE15BFA243}"/>
          </ac:spMkLst>
        </pc:spChg>
        <pc:spChg chg="add">
          <ac:chgData name="Marianne Benedek" userId="S::mbenedek@aurora.edu::3df88170-7657-4df1-a9a8-02a91c9ff31d" providerId="AD" clId="Web-{60129A20-CC79-79B6-8AD8-A31E730D17AA}" dt="2021-02-09T18:08:33.407" v="367"/>
          <ac:spMkLst>
            <pc:docMk/>
            <pc:sldMk cId="3650721471" sldId="569"/>
            <ac:spMk id="29" creationId="{28BA90A1-6BEC-48B7-BBE0-88632622544A}"/>
          </ac:spMkLst>
        </pc:spChg>
        <pc:spChg chg="add">
          <ac:chgData name="Marianne Benedek" userId="S::mbenedek@aurora.edu::3df88170-7657-4df1-a9a8-02a91c9ff31d" providerId="AD" clId="Web-{60129A20-CC79-79B6-8AD8-A31E730D17AA}" dt="2021-02-09T18:08:33.407" v="367"/>
          <ac:spMkLst>
            <pc:docMk/>
            <pc:sldMk cId="3650721471" sldId="569"/>
            <ac:spMk id="30" creationId="{D7950F2D-29CC-4F1C-8AFA-D6AE15BFA243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8:33.407" v="366"/>
          <ac:spMkLst>
            <pc:docMk/>
            <pc:sldMk cId="3650721471" sldId="569"/>
            <ac:spMk id="32" creationId="{C61657BD-3333-446A-A16A-CBDC77C8E559}"/>
          </ac:spMkLst>
        </pc:spChg>
        <pc:spChg chg="add del">
          <ac:chgData name="Marianne Benedek" userId="S::mbenedek@aurora.edu::3df88170-7657-4df1-a9a8-02a91c9ff31d" providerId="AD" clId="Web-{60129A20-CC79-79B6-8AD8-A31E730D17AA}" dt="2021-02-09T18:08:33.407" v="366"/>
          <ac:spMkLst>
            <pc:docMk/>
            <pc:sldMk cId="3650721471" sldId="569"/>
            <ac:spMk id="34" creationId="{52CAFF06-4D3A-42A5-8614-B1FA47EA0F6D}"/>
          </ac:spMkLst>
        </pc:spChg>
        <pc:picChg chg="del">
          <ac:chgData name="Marianne Benedek" userId="S::mbenedek@aurora.edu::3df88170-7657-4df1-a9a8-02a91c9ff31d" providerId="AD" clId="Web-{60129A20-CC79-79B6-8AD8-A31E730D17AA}" dt="2021-02-09T18:08:23.531" v="363"/>
          <ac:picMkLst>
            <pc:docMk/>
            <pc:sldMk cId="3650721471" sldId="569"/>
            <ac:picMk id="2" creationId="{05C312D2-3F3E-4559-AB40-78FAFD275D5C}"/>
          </ac:picMkLst>
        </pc:picChg>
        <pc:picChg chg="add mod">
          <ac:chgData name="Marianne Benedek" userId="S::mbenedek@aurora.edu::3df88170-7657-4df1-a9a8-02a91c9ff31d" providerId="AD" clId="Web-{60129A20-CC79-79B6-8AD8-A31E730D17AA}" dt="2021-02-09T18:08:45.219" v="368" actId="14100"/>
          <ac:picMkLst>
            <pc:docMk/>
            <pc:sldMk cId="3650721471" sldId="569"/>
            <ac:picMk id="3" creationId="{8EA35B7D-7ABF-4F0A-AF47-972B80F81BF6}"/>
          </ac:picMkLst>
        </pc:picChg>
      </pc:sldChg>
      <pc:sldChg chg="addSp delSp modSp add replId">
        <pc:chgData name="Marianne Benedek" userId="S::mbenedek@aurora.edu::3df88170-7657-4df1-a9a8-02a91c9ff31d" providerId="AD" clId="Web-{60129A20-CC79-79B6-8AD8-A31E730D17AA}" dt="2021-02-09T18:10:20.878" v="372"/>
        <pc:sldMkLst>
          <pc:docMk/>
          <pc:sldMk cId="2844982396" sldId="570"/>
        </pc:sldMkLst>
        <pc:spChg chg="ord">
          <ac:chgData name="Marianne Benedek" userId="S::mbenedek@aurora.edu::3df88170-7657-4df1-a9a8-02a91c9ff31d" providerId="AD" clId="Web-{60129A20-CC79-79B6-8AD8-A31E730D17AA}" dt="2021-02-09T18:10:20.878" v="372"/>
          <ac:spMkLst>
            <pc:docMk/>
            <pc:sldMk cId="2844982396" sldId="570"/>
            <ac:spMk id="8" creationId="{CD5C6853-180D-4414-A885-9A562894C9D2}"/>
          </ac:spMkLst>
        </pc:spChg>
        <pc:spChg chg="del">
          <ac:chgData name="Marianne Benedek" userId="S::mbenedek@aurora.edu::3df88170-7657-4df1-a9a8-02a91c9ff31d" providerId="AD" clId="Web-{60129A20-CC79-79B6-8AD8-A31E730D17AA}" dt="2021-02-09T18:10:20.878" v="372"/>
          <ac:spMkLst>
            <pc:docMk/>
            <pc:sldMk cId="2844982396" sldId="570"/>
            <ac:spMk id="29" creationId="{28BA90A1-6BEC-48B7-BBE0-88632622544A}"/>
          </ac:spMkLst>
        </pc:spChg>
        <pc:spChg chg="del">
          <ac:chgData name="Marianne Benedek" userId="S::mbenedek@aurora.edu::3df88170-7657-4df1-a9a8-02a91c9ff31d" providerId="AD" clId="Web-{60129A20-CC79-79B6-8AD8-A31E730D17AA}" dt="2021-02-09T18:10:20.878" v="372"/>
          <ac:spMkLst>
            <pc:docMk/>
            <pc:sldMk cId="2844982396" sldId="570"/>
            <ac:spMk id="30" creationId="{D7950F2D-29CC-4F1C-8AFA-D6AE15BFA243}"/>
          </ac:spMkLst>
        </pc:spChg>
        <pc:spChg chg="add">
          <ac:chgData name="Marianne Benedek" userId="S::mbenedek@aurora.edu::3df88170-7657-4df1-a9a8-02a91c9ff31d" providerId="AD" clId="Web-{60129A20-CC79-79B6-8AD8-A31E730D17AA}" dt="2021-02-09T18:10:20.878" v="372"/>
          <ac:spMkLst>
            <pc:docMk/>
            <pc:sldMk cId="2844982396" sldId="570"/>
            <ac:spMk id="35" creationId="{28BA90A1-6BEC-48B7-BBE0-88632622544A}"/>
          </ac:spMkLst>
        </pc:spChg>
        <pc:spChg chg="add">
          <ac:chgData name="Marianne Benedek" userId="S::mbenedek@aurora.edu::3df88170-7657-4df1-a9a8-02a91c9ff31d" providerId="AD" clId="Web-{60129A20-CC79-79B6-8AD8-A31E730D17AA}" dt="2021-02-09T18:10:20.878" v="372"/>
          <ac:spMkLst>
            <pc:docMk/>
            <pc:sldMk cId="2844982396" sldId="570"/>
            <ac:spMk id="37" creationId="{D7950F2D-29CC-4F1C-8AFA-D6AE15BFA243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8:10:20.878" v="372"/>
          <ac:picMkLst>
            <pc:docMk/>
            <pc:sldMk cId="2844982396" sldId="570"/>
            <ac:picMk id="2" creationId="{D69A62F2-412B-4191-BCC5-253E92E4F545}"/>
          </ac:picMkLst>
        </pc:picChg>
        <pc:picChg chg="del">
          <ac:chgData name="Marianne Benedek" userId="S::mbenedek@aurora.edu::3df88170-7657-4df1-a9a8-02a91c9ff31d" providerId="AD" clId="Web-{60129A20-CC79-79B6-8AD8-A31E730D17AA}" dt="2021-02-09T18:10:10.753" v="370"/>
          <ac:picMkLst>
            <pc:docMk/>
            <pc:sldMk cId="2844982396" sldId="570"/>
            <ac:picMk id="3" creationId="{8EA35B7D-7ABF-4F0A-AF47-972B80F81BF6}"/>
          </ac:picMkLst>
        </pc:picChg>
      </pc:sldChg>
      <pc:sldChg chg="add del replId">
        <pc:chgData name="Marianne Benedek" userId="S::mbenedek@aurora.edu::3df88170-7657-4df1-a9a8-02a91c9ff31d" providerId="AD" clId="Web-{60129A20-CC79-79B6-8AD8-A31E730D17AA}" dt="2021-02-09T18:10:37.425" v="374"/>
        <pc:sldMkLst>
          <pc:docMk/>
          <pc:sldMk cId="647483809" sldId="571"/>
        </pc:sldMkLst>
      </pc:sldChg>
      <pc:sldChg chg="addSp delSp modSp add replId">
        <pc:chgData name="Marianne Benedek" userId="S::mbenedek@aurora.edu::3df88170-7657-4df1-a9a8-02a91c9ff31d" providerId="AD" clId="Web-{60129A20-CC79-79B6-8AD8-A31E730D17AA}" dt="2021-02-09T18:18:57.235" v="402"/>
        <pc:sldMkLst>
          <pc:docMk/>
          <pc:sldMk cId="1969493250" sldId="571"/>
        </pc:sldMkLst>
        <pc:spChg chg="ord">
          <ac:chgData name="Marianne Benedek" userId="S::mbenedek@aurora.edu::3df88170-7657-4df1-a9a8-02a91c9ff31d" providerId="AD" clId="Web-{60129A20-CC79-79B6-8AD8-A31E730D17AA}" dt="2021-02-09T18:18:57.235" v="402"/>
          <ac:spMkLst>
            <pc:docMk/>
            <pc:sldMk cId="1969493250" sldId="571"/>
            <ac:spMk id="5" creationId="{A7383228-6D2A-401A-9CB1-B71CD5318149}"/>
          </ac:spMkLst>
        </pc:spChg>
        <pc:spChg chg="del">
          <ac:chgData name="Marianne Benedek" userId="S::mbenedek@aurora.edu::3df88170-7657-4df1-a9a8-02a91c9ff31d" providerId="AD" clId="Web-{60129A20-CC79-79B6-8AD8-A31E730D17AA}" dt="2021-02-09T18:18:57.235" v="402"/>
          <ac:spMkLst>
            <pc:docMk/>
            <pc:sldMk cId="1969493250" sldId="571"/>
            <ac:spMk id="9" creationId="{C61657BD-3333-446A-A16A-CBDC77C8E559}"/>
          </ac:spMkLst>
        </pc:spChg>
        <pc:spChg chg="del">
          <ac:chgData name="Marianne Benedek" userId="S::mbenedek@aurora.edu::3df88170-7657-4df1-a9a8-02a91c9ff31d" providerId="AD" clId="Web-{60129A20-CC79-79B6-8AD8-A31E730D17AA}" dt="2021-02-09T18:18:57.235" v="402"/>
          <ac:spMkLst>
            <pc:docMk/>
            <pc:sldMk cId="1969493250" sldId="571"/>
            <ac:spMk id="10" creationId="{52CAFF06-4D3A-42A5-8614-B1FA47EA0F6D}"/>
          </ac:spMkLst>
        </pc:spChg>
        <pc:spChg chg="add">
          <ac:chgData name="Marianne Benedek" userId="S::mbenedek@aurora.edu::3df88170-7657-4df1-a9a8-02a91c9ff31d" providerId="AD" clId="Web-{60129A20-CC79-79B6-8AD8-A31E730D17AA}" dt="2021-02-09T18:18:57.235" v="402"/>
          <ac:spMkLst>
            <pc:docMk/>
            <pc:sldMk cId="1969493250" sldId="571"/>
            <ac:spMk id="15" creationId="{C61657BD-3333-446A-A16A-CBDC77C8E559}"/>
          </ac:spMkLst>
        </pc:spChg>
        <pc:spChg chg="add">
          <ac:chgData name="Marianne Benedek" userId="S::mbenedek@aurora.edu::3df88170-7657-4df1-a9a8-02a91c9ff31d" providerId="AD" clId="Web-{60129A20-CC79-79B6-8AD8-A31E730D17AA}" dt="2021-02-09T18:18:57.235" v="402"/>
          <ac:spMkLst>
            <pc:docMk/>
            <pc:sldMk cId="1969493250" sldId="571"/>
            <ac:spMk id="17" creationId="{52CAFF06-4D3A-42A5-8614-B1FA47EA0F6D}"/>
          </ac:spMkLst>
        </pc:spChg>
        <pc:picChg chg="add mod">
          <ac:chgData name="Marianne Benedek" userId="S::mbenedek@aurora.edu::3df88170-7657-4df1-a9a8-02a91c9ff31d" providerId="AD" clId="Web-{60129A20-CC79-79B6-8AD8-A31E730D17AA}" dt="2021-02-09T18:18:57.235" v="402"/>
          <ac:picMkLst>
            <pc:docMk/>
            <pc:sldMk cId="1969493250" sldId="571"/>
            <ac:picMk id="2" creationId="{AEDC9457-5865-42E1-8881-16174684BB06}"/>
          </ac:picMkLst>
        </pc:picChg>
        <pc:picChg chg="del">
          <ac:chgData name="Marianne Benedek" userId="S::mbenedek@aurora.edu::3df88170-7657-4df1-a9a8-02a91c9ff31d" providerId="AD" clId="Web-{60129A20-CC79-79B6-8AD8-A31E730D17AA}" dt="2021-02-09T18:18:45.609" v="400"/>
          <ac:picMkLst>
            <pc:docMk/>
            <pc:sldMk cId="1969493250" sldId="571"/>
            <ac:picMk id="6" creationId="{644646C3-C63C-4587-B862-3AD8361014A2}"/>
          </ac:picMkLst>
        </pc:picChg>
      </pc:sldChg>
      <pc:sldChg chg="addSp delSp modSp add del replId">
        <pc:chgData name="Marianne Benedek" userId="S::mbenedek@aurora.edu::3df88170-7657-4df1-a9a8-02a91c9ff31d" providerId="AD" clId="Web-{60129A20-CC79-79B6-8AD8-A31E730D17AA}" dt="2021-02-09T18:20:28.018" v="408"/>
        <pc:sldMkLst>
          <pc:docMk/>
          <pc:sldMk cId="4246980684" sldId="572"/>
        </pc:sldMkLst>
        <pc:spChg chg="ord">
          <ac:chgData name="Marianne Benedek" userId="S::mbenedek@aurora.edu::3df88170-7657-4df1-a9a8-02a91c9ff31d" providerId="AD" clId="Web-{60129A20-CC79-79B6-8AD8-A31E730D17AA}" dt="2021-02-09T18:20:28.018" v="408"/>
          <ac:spMkLst>
            <pc:docMk/>
            <pc:sldMk cId="4246980684" sldId="572"/>
            <ac:spMk id="5" creationId="{A7383228-6D2A-401A-9CB1-B71CD5318149}"/>
          </ac:spMkLst>
        </pc:spChg>
        <pc:spChg chg="del">
          <ac:chgData name="Marianne Benedek" userId="S::mbenedek@aurora.edu::3df88170-7657-4df1-a9a8-02a91c9ff31d" providerId="AD" clId="Web-{60129A20-CC79-79B6-8AD8-A31E730D17AA}" dt="2021-02-09T18:20:28.018" v="408"/>
          <ac:spMkLst>
            <pc:docMk/>
            <pc:sldMk cId="4246980684" sldId="572"/>
            <ac:spMk id="15" creationId="{C61657BD-3333-446A-A16A-CBDC77C8E559}"/>
          </ac:spMkLst>
        </pc:spChg>
        <pc:spChg chg="del">
          <ac:chgData name="Marianne Benedek" userId="S::mbenedek@aurora.edu::3df88170-7657-4df1-a9a8-02a91c9ff31d" providerId="AD" clId="Web-{60129A20-CC79-79B6-8AD8-A31E730D17AA}" dt="2021-02-09T18:20:28.018" v="408"/>
          <ac:spMkLst>
            <pc:docMk/>
            <pc:sldMk cId="4246980684" sldId="572"/>
            <ac:spMk id="17" creationId="{52CAFF06-4D3A-42A5-8614-B1FA47EA0F6D}"/>
          </ac:spMkLst>
        </pc:spChg>
        <pc:spChg chg="add">
          <ac:chgData name="Marianne Benedek" userId="S::mbenedek@aurora.edu::3df88170-7657-4df1-a9a8-02a91c9ff31d" providerId="AD" clId="Web-{60129A20-CC79-79B6-8AD8-A31E730D17AA}" dt="2021-02-09T18:20:28.018" v="408"/>
          <ac:spMkLst>
            <pc:docMk/>
            <pc:sldMk cId="4246980684" sldId="572"/>
            <ac:spMk id="22" creationId="{C61657BD-3333-446A-A16A-CBDC77C8E559}"/>
          </ac:spMkLst>
        </pc:spChg>
        <pc:spChg chg="add">
          <ac:chgData name="Marianne Benedek" userId="S::mbenedek@aurora.edu::3df88170-7657-4df1-a9a8-02a91c9ff31d" providerId="AD" clId="Web-{60129A20-CC79-79B6-8AD8-A31E730D17AA}" dt="2021-02-09T18:20:28.018" v="408"/>
          <ac:spMkLst>
            <pc:docMk/>
            <pc:sldMk cId="4246980684" sldId="572"/>
            <ac:spMk id="24" creationId="{52CAFF06-4D3A-42A5-8614-B1FA47EA0F6D}"/>
          </ac:spMkLst>
        </pc:spChg>
        <pc:picChg chg="del">
          <ac:chgData name="Marianne Benedek" userId="S::mbenedek@aurora.edu::3df88170-7657-4df1-a9a8-02a91c9ff31d" providerId="AD" clId="Web-{60129A20-CC79-79B6-8AD8-A31E730D17AA}" dt="2021-02-09T18:19:56.111" v="406"/>
          <ac:picMkLst>
            <pc:docMk/>
            <pc:sldMk cId="4246980684" sldId="572"/>
            <ac:picMk id="2" creationId="{AEDC9457-5865-42E1-8881-16174684BB06}"/>
          </ac:picMkLst>
        </pc:picChg>
        <pc:picChg chg="add mod">
          <ac:chgData name="Marianne Benedek" userId="S::mbenedek@aurora.edu::3df88170-7657-4df1-a9a8-02a91c9ff31d" providerId="AD" clId="Web-{60129A20-CC79-79B6-8AD8-A31E730D17AA}" dt="2021-02-09T18:20:28.018" v="408"/>
          <ac:picMkLst>
            <pc:docMk/>
            <pc:sldMk cId="4246980684" sldId="572"/>
            <ac:picMk id="3" creationId="{0A6FB1E0-C870-4841-937D-7502176CE47E}"/>
          </ac:picMkLst>
        </pc:picChg>
      </pc:sldChg>
    </pc:docChg>
  </pc:docChgLst>
  <pc:docChgLst>
    <pc:chgData name="Marianne Benedek" userId="3df88170-7657-4df1-a9a8-02a91c9ff31d" providerId="ADAL" clId="{27794CB4-16DF-40AD-869F-781BF68E2503}"/>
    <pc:docChg chg="undo redo custSel mod addSld delSld modSld sldOrd">
      <pc:chgData name="Marianne Benedek" userId="3df88170-7657-4df1-a9a8-02a91c9ff31d" providerId="ADAL" clId="{27794CB4-16DF-40AD-869F-781BF68E2503}" dt="2021-02-07T18:42:46.425" v="2457" actId="6549"/>
      <pc:docMkLst>
        <pc:docMk/>
      </pc:docMkLst>
      <pc:sldChg chg="addSp delSp modSp mod">
        <pc:chgData name="Marianne Benedek" userId="3df88170-7657-4df1-a9a8-02a91c9ff31d" providerId="ADAL" clId="{27794CB4-16DF-40AD-869F-781BF68E2503}" dt="2021-02-07T02:41:04.031" v="127" actId="26606"/>
        <pc:sldMkLst>
          <pc:docMk/>
          <pc:sldMk cId="1045034828" sldId="266"/>
        </pc:sldMkLst>
        <pc:spChg chg="mod">
          <ac:chgData name="Marianne Benedek" userId="3df88170-7657-4df1-a9a8-02a91c9ff31d" providerId="ADAL" clId="{27794CB4-16DF-40AD-869F-781BF68E2503}" dt="2021-02-07T02:41:04.021" v="126" actId="26606"/>
          <ac:spMkLst>
            <pc:docMk/>
            <pc:sldMk cId="1045034828" sldId="266"/>
            <ac:spMk id="5" creationId="{439E288A-5D59-4F47-A291-5E472AC0BE4D}"/>
          </ac:spMkLst>
        </pc:spChg>
        <pc:spChg chg="mod">
          <ac:chgData name="Marianne Benedek" userId="3df88170-7657-4df1-a9a8-02a91c9ff31d" providerId="ADAL" clId="{27794CB4-16DF-40AD-869F-781BF68E2503}" dt="2021-02-07T02:41:04.031" v="127" actId="26606"/>
          <ac:spMkLst>
            <pc:docMk/>
            <pc:sldMk cId="1045034828" sldId="266"/>
            <ac:spMk id="6" creationId="{6874A12F-2D18-4E33-B396-29E6324A1618}"/>
          </ac:spMkLst>
        </pc:spChg>
        <pc:spChg chg="add del">
          <ac:chgData name="Marianne Benedek" userId="3df88170-7657-4df1-a9a8-02a91c9ff31d" providerId="ADAL" clId="{27794CB4-16DF-40AD-869F-781BF68E2503}" dt="2021-02-07T02:41:04.021" v="126" actId="26606"/>
          <ac:spMkLst>
            <pc:docMk/>
            <pc:sldMk cId="1045034828" sldId="266"/>
            <ac:spMk id="10" creationId="{FAD9FB75-5E1A-4AE8-99C7-1089F2031C2D}"/>
          </ac:spMkLst>
        </pc:spChg>
        <pc:picChg chg="mod ord">
          <ac:chgData name="Marianne Benedek" userId="3df88170-7657-4df1-a9a8-02a91c9ff31d" providerId="ADAL" clId="{27794CB4-16DF-40AD-869F-781BF68E2503}" dt="2021-02-07T02:41:04.031" v="127" actId="26606"/>
          <ac:picMkLst>
            <pc:docMk/>
            <pc:sldMk cId="1045034828" sldId="266"/>
            <ac:picMk id="8" creationId="{6D733644-83C7-4356-B5D8-DCC7CF16D170}"/>
          </ac:picMkLst>
        </pc:picChg>
        <pc:cxnChg chg="add del">
          <ac:chgData name="Marianne Benedek" userId="3df88170-7657-4df1-a9a8-02a91c9ff31d" providerId="ADAL" clId="{27794CB4-16DF-40AD-869F-781BF68E2503}" dt="2021-02-07T02:41:04.021" v="126" actId="26606"/>
          <ac:cxnSpMkLst>
            <pc:docMk/>
            <pc:sldMk cId="1045034828" sldId="266"/>
            <ac:cxnSpMk id="11" creationId="{85BD3C60-BA10-42C4-9F11-282AEE6A2F54}"/>
          </ac:cxnSpMkLst>
        </pc:cxnChg>
      </pc:sldChg>
      <pc:sldChg chg="ord">
        <pc:chgData name="Marianne Benedek" userId="3df88170-7657-4df1-a9a8-02a91c9ff31d" providerId="ADAL" clId="{27794CB4-16DF-40AD-869F-781BF68E2503}" dt="2021-02-07T18:32:24.808" v="1976"/>
        <pc:sldMkLst>
          <pc:docMk/>
          <pc:sldMk cId="3222033434" sldId="276"/>
        </pc:sldMkLst>
      </pc:sldChg>
      <pc:sldChg chg="ord">
        <pc:chgData name="Marianne Benedek" userId="3df88170-7657-4df1-a9a8-02a91c9ff31d" providerId="ADAL" clId="{27794CB4-16DF-40AD-869F-781BF68E2503}" dt="2021-02-07T02:54:00.488" v="188"/>
        <pc:sldMkLst>
          <pc:docMk/>
          <pc:sldMk cId="3484258277" sldId="315"/>
        </pc:sldMkLst>
      </pc:sldChg>
      <pc:sldChg chg="delSp add ord setBg delDesignElem">
        <pc:chgData name="Marianne Benedek" userId="3df88170-7657-4df1-a9a8-02a91c9ff31d" providerId="ADAL" clId="{27794CB4-16DF-40AD-869F-781BF68E2503}" dt="2021-02-07T18:32:44.530" v="1980"/>
        <pc:sldMkLst>
          <pc:docMk/>
          <pc:sldMk cId="263352928" sldId="333"/>
        </pc:sldMkLst>
        <pc:spChg chg="del">
          <ac:chgData name="Marianne Benedek" userId="3df88170-7657-4df1-a9a8-02a91c9ff31d" providerId="ADAL" clId="{27794CB4-16DF-40AD-869F-781BF68E2503}" dt="2021-02-03T20:46:24.999" v="1"/>
          <ac:spMkLst>
            <pc:docMk/>
            <pc:sldMk cId="263352928" sldId="333"/>
            <ac:spMk id="18" creationId="{28BA90A1-6BEC-48B7-BBE0-88632622544A}"/>
          </ac:spMkLst>
        </pc:spChg>
        <pc:spChg chg="del">
          <ac:chgData name="Marianne Benedek" userId="3df88170-7657-4df1-a9a8-02a91c9ff31d" providerId="ADAL" clId="{27794CB4-16DF-40AD-869F-781BF68E2503}" dt="2021-02-03T20:46:24.999" v="1"/>
          <ac:spMkLst>
            <pc:docMk/>
            <pc:sldMk cId="263352928" sldId="333"/>
            <ac:spMk id="20" creationId="{D7950F2D-29CC-4F1C-8AFA-D6AE15BFA243}"/>
          </ac:spMkLst>
        </pc:spChg>
      </pc:sldChg>
      <pc:sldChg chg="addSp delSp modSp mod ord">
        <pc:chgData name="Marianne Benedek" userId="3df88170-7657-4df1-a9a8-02a91c9ff31d" providerId="ADAL" clId="{27794CB4-16DF-40AD-869F-781BF68E2503}" dt="2021-02-07T18:32:33.821" v="1978"/>
        <pc:sldMkLst>
          <pc:docMk/>
          <pc:sldMk cId="385725280" sldId="417"/>
        </pc:sldMkLst>
        <pc:spChg chg="mod">
          <ac:chgData name="Marianne Benedek" userId="3df88170-7657-4df1-a9a8-02a91c9ff31d" providerId="ADAL" clId="{27794CB4-16DF-40AD-869F-781BF68E2503}" dt="2021-02-07T04:17:06.915" v="278" actId="20577"/>
          <ac:spMkLst>
            <pc:docMk/>
            <pc:sldMk cId="385725280" sldId="417"/>
            <ac:spMk id="3" creationId="{DBDA5141-A811-4EE7-9795-886079F52CD8}"/>
          </ac:spMkLst>
        </pc:spChg>
        <pc:spChg chg="del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57" creationId="{A2A507F1-2EB5-4798-A15F-A7C34A0A6684}"/>
          </ac:spMkLst>
        </pc:spChg>
        <pc:spChg chg="del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61" creationId="{E7CFC73E-3E90-4B19-A7DF-742374539963}"/>
          </ac:spMkLst>
        </pc:spChg>
        <pc:spChg chg="del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63" creationId="{777C5034-4CD2-4D41-9F8C-C90A0B9EA562}"/>
          </ac:spMkLst>
        </pc:spChg>
        <pc:spChg chg="add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72" creationId="{A2A507F1-2EB5-4798-A15F-A7C34A0A6684}"/>
          </ac:spMkLst>
        </pc:spChg>
        <pc:spChg chg="add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76" creationId="{E7CFC73E-3E90-4B19-A7DF-742374539963}"/>
          </ac:spMkLst>
        </pc:spChg>
        <pc:spChg chg="add">
          <ac:chgData name="Marianne Benedek" userId="3df88170-7657-4df1-a9a8-02a91c9ff31d" providerId="ADAL" clId="{27794CB4-16DF-40AD-869F-781BF68E2503}" dt="2021-02-07T04:15:55.755" v="254" actId="26606"/>
          <ac:spMkLst>
            <pc:docMk/>
            <pc:sldMk cId="385725280" sldId="417"/>
            <ac:spMk id="78" creationId="{777C5034-4CD2-4D41-9F8C-C90A0B9EA562}"/>
          </ac:spMkLst>
        </pc:spChg>
        <pc:cxnChg chg="del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59" creationId="{24F53817-DA39-4DCE-ADDC-F84A3650E8E6}"/>
          </ac:cxnSpMkLst>
        </pc:cxnChg>
        <pc:cxnChg chg="del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65" creationId="{B5FB8C64-39D1-4D21-A1AE-7311CDAF9B96}"/>
          </ac:cxnSpMkLst>
        </pc:cxnChg>
        <pc:cxnChg chg="del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67" creationId="{92446F88-E03E-4F71-B62A-C8D25CA6EB3E}"/>
          </ac:cxnSpMkLst>
        </pc:cxnChg>
        <pc:cxnChg chg="add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74" creationId="{24F53817-DA39-4DCE-ADDC-F84A3650E8E6}"/>
          </ac:cxnSpMkLst>
        </pc:cxnChg>
        <pc:cxnChg chg="add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80" creationId="{B5FB8C64-39D1-4D21-A1AE-7311CDAF9B96}"/>
          </ac:cxnSpMkLst>
        </pc:cxnChg>
        <pc:cxnChg chg="add">
          <ac:chgData name="Marianne Benedek" userId="3df88170-7657-4df1-a9a8-02a91c9ff31d" providerId="ADAL" clId="{27794CB4-16DF-40AD-869F-781BF68E2503}" dt="2021-02-07T04:15:55.755" v="254" actId="26606"/>
          <ac:cxnSpMkLst>
            <pc:docMk/>
            <pc:sldMk cId="385725280" sldId="417"/>
            <ac:cxnSpMk id="82" creationId="{92446F88-E03E-4F71-B62A-C8D25CA6EB3E}"/>
          </ac:cxnSpMkLst>
        </pc:cxnChg>
      </pc:sldChg>
      <pc:sldChg chg="ord">
        <pc:chgData name="Marianne Benedek" userId="3df88170-7657-4df1-a9a8-02a91c9ff31d" providerId="ADAL" clId="{27794CB4-16DF-40AD-869F-781BF68E2503}" dt="2021-02-07T02:52:35.641" v="135"/>
        <pc:sldMkLst>
          <pc:docMk/>
          <pc:sldMk cId="1191129766" sldId="496"/>
        </pc:sldMkLst>
      </pc:sldChg>
      <pc:sldChg chg="addSp delSp modSp mod">
        <pc:chgData name="Marianne Benedek" userId="3df88170-7657-4df1-a9a8-02a91c9ff31d" providerId="ADAL" clId="{27794CB4-16DF-40AD-869F-781BF68E2503}" dt="2021-02-07T17:53:34.004" v="1209" actId="2711"/>
        <pc:sldMkLst>
          <pc:docMk/>
          <pc:sldMk cId="3459548490" sldId="497"/>
        </pc:sldMkLst>
        <pc:spChg chg="mod">
          <ac:chgData name="Marianne Benedek" userId="3df88170-7657-4df1-a9a8-02a91c9ff31d" providerId="ADAL" clId="{27794CB4-16DF-40AD-869F-781BF68E2503}" dt="2021-02-07T17:52:59.985" v="1204" actId="26606"/>
          <ac:spMkLst>
            <pc:docMk/>
            <pc:sldMk cId="3459548490" sldId="497"/>
            <ac:spMk id="5" creationId="{EEE365EA-F832-4A9F-95B0-7CDCC7503019}"/>
          </ac:spMkLst>
        </pc:spChg>
        <pc:spChg chg="mod">
          <ac:chgData name="Marianne Benedek" userId="3df88170-7657-4df1-a9a8-02a91c9ff31d" providerId="ADAL" clId="{27794CB4-16DF-40AD-869F-781BF68E2503}" dt="2021-02-07T17:53:34.004" v="1209" actId="2711"/>
          <ac:spMkLst>
            <pc:docMk/>
            <pc:sldMk cId="3459548490" sldId="497"/>
            <ac:spMk id="6" creationId="{08FF6EC5-6C76-40EE-B6BE-538A6C197658}"/>
          </ac:spMkLst>
        </pc:spChg>
        <pc:spChg chg="del">
          <ac:chgData name="Marianne Benedek" userId="3df88170-7657-4df1-a9a8-02a91c9ff31d" providerId="ADAL" clId="{27794CB4-16DF-40AD-869F-781BF68E2503}" dt="2021-02-07T17:52:59.985" v="1204" actId="26606"/>
          <ac:spMkLst>
            <pc:docMk/>
            <pc:sldMk cId="3459548490" sldId="497"/>
            <ac:spMk id="11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17:52:59.985" v="1204" actId="26606"/>
          <ac:spMkLst>
            <pc:docMk/>
            <pc:sldMk cId="3459548490" sldId="497"/>
            <ac:spMk id="13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53:17.767" v="1208" actId="26606"/>
          <ac:spMkLst>
            <pc:docMk/>
            <pc:sldMk cId="3459548490" sldId="497"/>
            <ac:spMk id="18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53:17.767" v="1208" actId="26606"/>
          <ac:spMkLst>
            <pc:docMk/>
            <pc:sldMk cId="3459548490" sldId="497"/>
            <ac:spMk id="20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53:17.767" v="1208" actId="26606"/>
          <ac:spMkLst>
            <pc:docMk/>
            <pc:sldMk cId="3459548490" sldId="497"/>
            <ac:spMk id="25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53:17.767" v="1208" actId="26606"/>
          <ac:spMkLst>
            <pc:docMk/>
            <pc:sldMk cId="3459548490" sldId="497"/>
            <ac:spMk id="27" creationId="{F6EE670A-A41A-44AD-BC1C-2090365EB5B3}"/>
          </ac:spMkLst>
        </pc:spChg>
      </pc:sldChg>
      <pc:sldChg chg="modSp mod">
        <pc:chgData name="Marianne Benedek" userId="3df88170-7657-4df1-a9a8-02a91c9ff31d" providerId="ADAL" clId="{27794CB4-16DF-40AD-869F-781BF68E2503}" dt="2021-02-07T17:25:34.079" v="839" actId="20577"/>
        <pc:sldMkLst>
          <pc:docMk/>
          <pc:sldMk cId="3313129596" sldId="506"/>
        </pc:sldMkLst>
        <pc:spChg chg="mod">
          <ac:chgData name="Marianne Benedek" userId="3df88170-7657-4df1-a9a8-02a91c9ff31d" providerId="ADAL" clId="{27794CB4-16DF-40AD-869F-781BF68E2503}" dt="2021-02-07T17:25:34.079" v="839" actId="20577"/>
          <ac:spMkLst>
            <pc:docMk/>
            <pc:sldMk cId="3313129596" sldId="506"/>
            <ac:spMk id="3" creationId="{F9288DAB-FC5E-4F66-B24E-5455606C46E3}"/>
          </ac:spMkLst>
        </pc:spChg>
      </pc:sldChg>
      <pc:sldChg chg="modSp mod">
        <pc:chgData name="Marianne Benedek" userId="3df88170-7657-4df1-a9a8-02a91c9ff31d" providerId="ADAL" clId="{27794CB4-16DF-40AD-869F-781BF68E2503}" dt="2021-02-07T18:42:46.425" v="2457" actId="6549"/>
        <pc:sldMkLst>
          <pc:docMk/>
          <pc:sldMk cId="3745394515" sldId="507"/>
        </pc:sldMkLst>
        <pc:spChg chg="mod">
          <ac:chgData name="Marianne Benedek" userId="3df88170-7657-4df1-a9a8-02a91c9ff31d" providerId="ADAL" clId="{27794CB4-16DF-40AD-869F-781BF68E2503}" dt="2021-02-07T18:42:46.425" v="2457" actId="6549"/>
          <ac:spMkLst>
            <pc:docMk/>
            <pc:sldMk cId="3745394515" sldId="507"/>
            <ac:spMk id="6" creationId="{6874A12F-2D18-4E33-B396-29E6324A1618}"/>
          </ac:spMkLst>
        </pc:spChg>
      </pc:sldChg>
      <pc:sldChg chg="add del mod modShow">
        <pc:chgData name="Marianne Benedek" userId="3df88170-7657-4df1-a9a8-02a91c9ff31d" providerId="ADAL" clId="{27794CB4-16DF-40AD-869F-781BF68E2503}" dt="2021-02-07T18:33:22.519" v="1982" actId="47"/>
        <pc:sldMkLst>
          <pc:docMk/>
          <pc:sldMk cId="2610785509" sldId="508"/>
        </pc:sldMkLst>
      </pc:sldChg>
      <pc:sldChg chg="modSp mod">
        <pc:chgData name="Marianne Benedek" userId="3df88170-7657-4df1-a9a8-02a91c9ff31d" providerId="ADAL" clId="{27794CB4-16DF-40AD-869F-781BF68E2503}" dt="2021-02-07T18:19:30.516" v="1693" actId="6549"/>
        <pc:sldMkLst>
          <pc:docMk/>
          <pc:sldMk cId="2729507662" sldId="512"/>
        </pc:sldMkLst>
        <pc:spChg chg="mod">
          <ac:chgData name="Marianne Benedek" userId="3df88170-7657-4df1-a9a8-02a91c9ff31d" providerId="ADAL" clId="{27794CB4-16DF-40AD-869F-781BF68E2503}" dt="2021-02-07T18:19:30.516" v="1693" actId="6549"/>
          <ac:spMkLst>
            <pc:docMk/>
            <pc:sldMk cId="2729507662" sldId="512"/>
            <ac:spMk id="3" creationId="{1B196700-EED6-4AC5-B5A1-FE7460C796C1}"/>
          </ac:spMkLst>
        </pc:spChg>
      </pc:sldChg>
      <pc:sldChg chg="modSp mod">
        <pc:chgData name="Marianne Benedek" userId="3df88170-7657-4df1-a9a8-02a91c9ff31d" providerId="ADAL" clId="{27794CB4-16DF-40AD-869F-781BF68E2503}" dt="2021-02-07T18:26:48.547" v="1932" actId="5793"/>
        <pc:sldMkLst>
          <pc:docMk/>
          <pc:sldMk cId="1045002074" sldId="513"/>
        </pc:sldMkLst>
        <pc:spChg chg="mod">
          <ac:chgData name="Marianne Benedek" userId="3df88170-7657-4df1-a9a8-02a91c9ff31d" providerId="ADAL" clId="{27794CB4-16DF-40AD-869F-781BF68E2503}" dt="2021-02-07T18:26:48.547" v="1932" actId="5793"/>
          <ac:spMkLst>
            <pc:docMk/>
            <pc:sldMk cId="1045002074" sldId="513"/>
            <ac:spMk id="3" creationId="{2148A964-8AE0-41B5-9572-62C0C9FB739D}"/>
          </ac:spMkLst>
        </pc:spChg>
      </pc:sldChg>
      <pc:sldChg chg="addSp delSp modSp mod">
        <pc:chgData name="Marianne Benedek" userId="3df88170-7657-4df1-a9a8-02a91c9ff31d" providerId="ADAL" clId="{27794CB4-16DF-40AD-869F-781BF68E2503}" dt="2021-02-07T18:27:45.961" v="1960" actId="6549"/>
        <pc:sldMkLst>
          <pc:docMk/>
          <pc:sldMk cId="3150198667" sldId="514"/>
        </pc:sldMkLst>
        <pc:spChg chg="mod">
          <ac:chgData name="Marianne Benedek" userId="3df88170-7657-4df1-a9a8-02a91c9ff31d" providerId="ADAL" clId="{27794CB4-16DF-40AD-869F-781BF68E2503}" dt="2021-02-07T18:27:45.961" v="1960" actId="6549"/>
          <ac:spMkLst>
            <pc:docMk/>
            <pc:sldMk cId="3150198667" sldId="514"/>
            <ac:spMk id="3" creationId="{2148A964-8AE0-41B5-9572-62C0C9FB739D}"/>
          </ac:spMkLst>
        </pc:spChg>
        <pc:graphicFrameChg chg="add del modGraphic">
          <ac:chgData name="Marianne Benedek" userId="3df88170-7657-4df1-a9a8-02a91c9ff31d" providerId="ADAL" clId="{27794CB4-16DF-40AD-869F-781BF68E2503}" dt="2021-02-07T18:27:12.236" v="1935" actId="27309"/>
          <ac:graphicFrameMkLst>
            <pc:docMk/>
            <pc:sldMk cId="3150198667" sldId="514"/>
            <ac:graphicFrameMk id="6" creationId="{240C019F-5D6D-4E78-8397-EA879EB479E5}"/>
          </ac:graphicFrameMkLst>
        </pc:graphicFrameChg>
      </pc:sldChg>
      <pc:sldChg chg="addSp delSp modSp mod">
        <pc:chgData name="Marianne Benedek" userId="3df88170-7657-4df1-a9a8-02a91c9ff31d" providerId="ADAL" clId="{27794CB4-16DF-40AD-869F-781BF68E2503}" dt="2021-02-07T18:21:21.090" v="1703" actId="27636"/>
        <pc:sldMkLst>
          <pc:docMk/>
          <pc:sldMk cId="4243183966" sldId="515"/>
        </pc:sldMkLst>
        <pc:spChg chg="mod">
          <ac:chgData name="Marianne Benedek" userId="3df88170-7657-4df1-a9a8-02a91c9ff31d" providerId="ADAL" clId="{27794CB4-16DF-40AD-869F-781BF68E2503}" dt="2021-02-07T18:21:21.090" v="1703" actId="27636"/>
          <ac:spMkLst>
            <pc:docMk/>
            <pc:sldMk cId="4243183966" sldId="515"/>
            <ac:spMk id="3" creationId="{1B196700-EED6-4AC5-B5A1-FE7460C796C1}"/>
          </ac:spMkLst>
        </pc:spChg>
        <pc:spChg chg="del">
          <ac:chgData name="Marianne Benedek" userId="3df88170-7657-4df1-a9a8-02a91c9ff31d" providerId="ADAL" clId="{27794CB4-16DF-40AD-869F-781BF68E2503}" dt="2021-02-07T02:46:02.301" v="131" actId="26606"/>
          <ac:spMkLst>
            <pc:docMk/>
            <pc:sldMk cId="4243183966" sldId="515"/>
            <ac:spMk id="39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02:46:02.301" v="131" actId="26606"/>
          <ac:spMkLst>
            <pc:docMk/>
            <pc:sldMk cId="4243183966" sldId="515"/>
            <ac:spMk id="41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02:46:02.301" v="131" actId="26606"/>
          <ac:spMkLst>
            <pc:docMk/>
            <pc:sldMk cId="4243183966" sldId="515"/>
            <ac:spMk id="46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2:46:02.301" v="131" actId="26606"/>
          <ac:spMkLst>
            <pc:docMk/>
            <pc:sldMk cId="4243183966" sldId="515"/>
            <ac:spMk id="48" creationId="{F6EE670A-A41A-44AD-BC1C-2090365EB5B3}"/>
          </ac:spMkLst>
        </pc:spChg>
        <pc:spChg chg="del">
          <ac:chgData name="Marianne Benedek" userId="3df88170-7657-4df1-a9a8-02a91c9ff31d" providerId="ADAL" clId="{27794CB4-16DF-40AD-869F-781BF68E2503}" dt="2021-02-07T18:21:12.141" v="1701" actId="26606"/>
          <ac:spMkLst>
            <pc:docMk/>
            <pc:sldMk cId="4243183966" sldId="515"/>
            <ac:spMk id="52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18:21:12.141" v="1701" actId="26606"/>
          <ac:spMkLst>
            <pc:docMk/>
            <pc:sldMk cId="4243183966" sldId="515"/>
            <ac:spMk id="54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8:21:12.141" v="1701" actId="26606"/>
          <ac:spMkLst>
            <pc:docMk/>
            <pc:sldMk cId="4243183966" sldId="515"/>
            <ac:spMk id="59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8:21:12.141" v="1701" actId="26606"/>
          <ac:spMkLst>
            <pc:docMk/>
            <pc:sldMk cId="4243183966" sldId="515"/>
            <ac:spMk id="61" creationId="{F6EE670A-A41A-44AD-BC1C-2090365EB5B3}"/>
          </ac:spMkLst>
        </pc:spChg>
      </pc:sldChg>
      <pc:sldChg chg="modSp mod">
        <pc:chgData name="Marianne Benedek" userId="3df88170-7657-4df1-a9a8-02a91c9ff31d" providerId="ADAL" clId="{27794CB4-16DF-40AD-869F-781BF68E2503}" dt="2021-02-07T18:23:46.575" v="1779" actId="6549"/>
        <pc:sldMkLst>
          <pc:docMk/>
          <pc:sldMk cId="2295062431" sldId="516"/>
        </pc:sldMkLst>
        <pc:spChg chg="mod">
          <ac:chgData name="Marianne Benedek" userId="3df88170-7657-4df1-a9a8-02a91c9ff31d" providerId="ADAL" clId="{27794CB4-16DF-40AD-869F-781BF68E2503}" dt="2021-02-07T18:23:46.575" v="1779" actId="6549"/>
          <ac:spMkLst>
            <pc:docMk/>
            <pc:sldMk cId="2295062431" sldId="516"/>
            <ac:spMk id="3" creationId="{1B196700-EED6-4AC5-B5A1-FE7460C796C1}"/>
          </ac:spMkLst>
        </pc:spChg>
      </pc:sldChg>
      <pc:sldChg chg="addSp delSp modSp mod ord setBg">
        <pc:chgData name="Marianne Benedek" userId="3df88170-7657-4df1-a9a8-02a91c9ff31d" providerId="ADAL" clId="{27794CB4-16DF-40AD-869F-781BF68E2503}" dt="2021-02-07T18:42:20.252" v="2456" actId="113"/>
        <pc:sldMkLst>
          <pc:docMk/>
          <pc:sldMk cId="2751393827" sldId="517"/>
        </pc:sldMkLst>
        <pc:spChg chg="del mod">
          <ac:chgData name="Marianne Benedek" userId="3df88170-7657-4df1-a9a8-02a91c9ff31d" providerId="ADAL" clId="{27794CB4-16DF-40AD-869F-781BF68E2503}" dt="2021-02-07T18:40:05.621" v="2382" actId="478"/>
          <ac:spMkLst>
            <pc:docMk/>
            <pc:sldMk cId="2751393827" sldId="517"/>
            <ac:spMk id="2" creationId="{C187C79F-D08A-468C-89AC-73E9C6E95CC0}"/>
          </ac:spMkLst>
        </pc:spChg>
        <pc:spChg chg="mod">
          <ac:chgData name="Marianne Benedek" userId="3df88170-7657-4df1-a9a8-02a91c9ff31d" providerId="ADAL" clId="{27794CB4-16DF-40AD-869F-781BF68E2503}" dt="2021-02-07T18:42:20.252" v="2456" actId="113"/>
          <ac:spMkLst>
            <pc:docMk/>
            <pc:sldMk cId="2751393827" sldId="517"/>
            <ac:spMk id="3" creationId="{06C1870C-0445-4E61-A53D-D27789530464}"/>
          </ac:spMkLst>
        </pc:spChg>
        <pc:spChg chg="del">
          <ac:chgData name="Marianne Benedek" userId="3df88170-7657-4df1-a9a8-02a91c9ff31d" providerId="ADAL" clId="{27794CB4-16DF-40AD-869F-781BF68E2503}" dt="2021-02-07T02:54:16.284" v="189" actId="478"/>
          <ac:spMkLst>
            <pc:docMk/>
            <pc:sldMk cId="2751393827" sldId="517"/>
            <ac:spMk id="4" creationId="{68FA00D1-F799-43EC-9CF5-6888A18FF722}"/>
          </ac:spMkLst>
        </pc:spChg>
        <pc:spChg chg="add del mod">
          <ac:chgData name="Marianne Benedek" userId="3df88170-7657-4df1-a9a8-02a91c9ff31d" providerId="ADAL" clId="{27794CB4-16DF-40AD-869F-781BF68E2503}" dt="2021-02-07T18:39:32.430" v="2377" actId="478"/>
          <ac:spMkLst>
            <pc:docMk/>
            <pc:sldMk cId="2751393827" sldId="517"/>
            <ac:spMk id="7" creationId="{BA8658F8-31FB-4222-939B-657979A3FFDD}"/>
          </ac:spMkLst>
        </pc:spChg>
        <pc:spChg chg="add mod">
          <ac:chgData name="Marianne Benedek" userId="3df88170-7657-4df1-a9a8-02a91c9ff31d" providerId="ADAL" clId="{27794CB4-16DF-40AD-869F-781BF68E2503}" dt="2021-02-07T18:40:16.883" v="2385" actId="26606"/>
          <ac:spMkLst>
            <pc:docMk/>
            <pc:sldMk cId="2751393827" sldId="517"/>
            <ac:spMk id="10" creationId="{654AACE7-CB5D-4ACF-8D2A-C60687482C9A}"/>
          </ac:spMkLst>
        </pc:spChg>
        <pc:spChg chg="add del mod">
          <ac:chgData name="Marianne Benedek" userId="3df88170-7657-4df1-a9a8-02a91c9ff31d" providerId="ADAL" clId="{27794CB4-16DF-40AD-869F-781BF68E2503}" dt="2021-02-07T18:40:08.525" v="2383" actId="478"/>
          <ac:spMkLst>
            <pc:docMk/>
            <pc:sldMk cId="2751393827" sldId="517"/>
            <ac:spMk id="12" creationId="{A7A9B04B-56C3-4D0A-B914-DD5F6E3C6033}"/>
          </ac:spMkLst>
        </pc:spChg>
        <pc:picChg chg="add del">
          <ac:chgData name="Marianne Benedek" userId="3df88170-7657-4df1-a9a8-02a91c9ff31d" providerId="ADAL" clId="{27794CB4-16DF-40AD-869F-781BF68E2503}" dt="2021-02-07T18:38:16.616" v="2372" actId="478"/>
          <ac:picMkLst>
            <pc:docMk/>
            <pc:sldMk cId="2751393827" sldId="517"/>
            <ac:picMk id="5" creationId="{B19729F8-C292-4BC2-AB44-C91659B539DC}"/>
          </ac:picMkLst>
        </pc:picChg>
        <pc:picChg chg="add del mod">
          <ac:chgData name="Marianne Benedek" userId="3df88170-7657-4df1-a9a8-02a91c9ff31d" providerId="ADAL" clId="{27794CB4-16DF-40AD-869F-781BF68E2503}" dt="2021-02-07T18:39:32.430" v="2377" actId="478"/>
          <ac:picMkLst>
            <pc:docMk/>
            <pc:sldMk cId="2751393827" sldId="517"/>
            <ac:picMk id="6" creationId="{AB973C9F-8439-4BB8-BB00-1C9B4C1A4D63}"/>
          </ac:picMkLst>
        </pc:picChg>
        <pc:picChg chg="add mod">
          <ac:chgData name="Marianne Benedek" userId="3df88170-7657-4df1-a9a8-02a91c9ff31d" providerId="ADAL" clId="{27794CB4-16DF-40AD-869F-781BF68E2503}" dt="2021-02-07T18:40:16.883" v="2385" actId="26606"/>
          <ac:picMkLst>
            <pc:docMk/>
            <pc:sldMk cId="2751393827" sldId="517"/>
            <ac:picMk id="9" creationId="{B7884045-E9ED-46A2-BF04-8284D3E032DA}"/>
          </ac:picMkLst>
        </pc:picChg>
      </pc:sldChg>
      <pc:sldChg chg="addSp delSp modSp mod ord">
        <pc:chgData name="Marianne Benedek" userId="3df88170-7657-4df1-a9a8-02a91c9ff31d" providerId="ADAL" clId="{27794CB4-16DF-40AD-869F-781BF68E2503}" dt="2021-02-07T18:29:57.406" v="1963"/>
        <pc:sldMkLst>
          <pc:docMk/>
          <pc:sldMk cId="185377408" sldId="518"/>
        </pc:sldMkLst>
        <pc:spChg chg="mod">
          <ac:chgData name="Marianne Benedek" userId="3df88170-7657-4df1-a9a8-02a91c9ff31d" providerId="ADAL" clId="{27794CB4-16DF-40AD-869F-781BF68E2503}" dt="2021-02-07T03:39:02.218" v="200" actId="26606"/>
          <ac:spMkLst>
            <pc:docMk/>
            <pc:sldMk cId="185377408" sldId="518"/>
            <ac:spMk id="2" creationId="{4FC6CA46-D05C-4C6D-B1C1-E1B4E566B53A}"/>
          </ac:spMkLst>
        </pc:spChg>
        <pc:spChg chg="mod">
          <ac:chgData name="Marianne Benedek" userId="3df88170-7657-4df1-a9a8-02a91c9ff31d" providerId="ADAL" clId="{27794CB4-16DF-40AD-869F-781BF68E2503}" dt="2021-02-07T17:09:35.215" v="701" actId="20577"/>
          <ac:spMkLst>
            <pc:docMk/>
            <pc:sldMk cId="185377408" sldId="518"/>
            <ac:spMk id="3" creationId="{0EB58F10-C50F-4CCD-B8FD-BD37308110F5}"/>
          </ac:spMkLst>
        </pc:spChg>
        <pc:spChg chg="add del mod">
          <ac:chgData name="Marianne Benedek" userId="3df88170-7657-4df1-a9a8-02a91c9ff31d" providerId="ADAL" clId="{27794CB4-16DF-40AD-869F-781BF68E2503}" dt="2021-02-07T17:12:08.501" v="706" actId="931"/>
          <ac:spMkLst>
            <pc:docMk/>
            <pc:sldMk cId="185377408" sldId="518"/>
            <ac:spMk id="7" creationId="{2826EB30-5F76-4609-AACE-8432D315A6DC}"/>
          </ac:spMkLst>
        </pc:spChg>
        <pc:spChg chg="del">
          <ac:chgData name="Marianne Benedek" userId="3df88170-7657-4df1-a9a8-02a91c9ff31d" providerId="ADAL" clId="{27794CB4-16DF-40AD-869F-781BF68E2503}" dt="2021-02-07T03:39:02.218" v="200" actId="26606"/>
          <ac:spMkLst>
            <pc:docMk/>
            <pc:sldMk cId="185377408" sldId="518"/>
            <ac:spMk id="16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03:39:02.218" v="200" actId="26606"/>
          <ac:spMkLst>
            <pc:docMk/>
            <pc:sldMk cId="185377408" sldId="518"/>
            <ac:spMk id="18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03:41:01.838" v="247" actId="26606"/>
          <ac:spMkLst>
            <pc:docMk/>
            <pc:sldMk cId="185377408" sldId="518"/>
            <ac:spMk id="23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03:41:01.838" v="247" actId="26606"/>
          <ac:spMkLst>
            <pc:docMk/>
            <pc:sldMk cId="185377408" sldId="518"/>
            <ac:spMk id="25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09:06.764" v="693" actId="26606"/>
          <ac:spMkLst>
            <pc:docMk/>
            <pc:sldMk cId="185377408" sldId="518"/>
            <ac:spMk id="30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09:06.764" v="693" actId="26606"/>
          <ac:spMkLst>
            <pc:docMk/>
            <pc:sldMk cId="185377408" sldId="518"/>
            <ac:spMk id="32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12:20.633" v="707" actId="26606"/>
          <ac:spMkLst>
            <pc:docMk/>
            <pc:sldMk cId="185377408" sldId="518"/>
            <ac:spMk id="37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12:20.633" v="707" actId="26606"/>
          <ac:spMkLst>
            <pc:docMk/>
            <pc:sldMk cId="185377408" sldId="518"/>
            <ac:spMk id="39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7:12:20.633" v="707" actId="26606"/>
          <ac:spMkLst>
            <pc:docMk/>
            <pc:sldMk cId="185377408" sldId="518"/>
            <ac:spMk id="44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12:20.633" v="707" actId="26606"/>
          <ac:spMkLst>
            <pc:docMk/>
            <pc:sldMk cId="185377408" sldId="518"/>
            <ac:spMk id="46" creationId="{F6EE670A-A41A-44AD-BC1C-2090365EB5B3}"/>
          </ac:spMkLst>
        </pc:spChg>
        <pc:picChg chg="add del mod">
          <ac:chgData name="Marianne Benedek" userId="3df88170-7657-4df1-a9a8-02a91c9ff31d" providerId="ADAL" clId="{27794CB4-16DF-40AD-869F-781BF68E2503}" dt="2021-02-07T17:12:08.501" v="706" actId="931"/>
          <ac:picMkLst>
            <pc:docMk/>
            <pc:sldMk cId="185377408" sldId="518"/>
            <ac:picMk id="6" creationId="{D48335BA-AEE3-4EEF-BA49-12469B6FC961}"/>
          </ac:picMkLst>
        </pc:picChg>
      </pc:sldChg>
      <pc:sldChg chg="addSp delSp modSp mod">
        <pc:chgData name="Marianne Benedek" userId="3df88170-7657-4df1-a9a8-02a91c9ff31d" providerId="ADAL" clId="{27794CB4-16DF-40AD-869F-781BF68E2503}" dt="2021-02-07T18:22:09.553" v="1715" actId="5793"/>
        <pc:sldMkLst>
          <pc:docMk/>
          <pc:sldMk cId="44549444" sldId="520"/>
        </pc:sldMkLst>
        <pc:spChg chg="mod">
          <ac:chgData name="Marianne Benedek" userId="3df88170-7657-4df1-a9a8-02a91c9ff31d" providerId="ADAL" clId="{27794CB4-16DF-40AD-869F-781BF68E2503}" dt="2021-02-07T18:22:09.553" v="1715" actId="5793"/>
          <ac:spMkLst>
            <pc:docMk/>
            <pc:sldMk cId="44549444" sldId="520"/>
            <ac:spMk id="3" creationId="{1B196700-EED6-4AC5-B5A1-FE7460C796C1}"/>
          </ac:spMkLst>
        </pc:spChg>
        <pc:spChg chg="del">
          <ac:chgData name="Marianne Benedek" userId="3df88170-7657-4df1-a9a8-02a91c9ff31d" providerId="ADAL" clId="{27794CB4-16DF-40AD-869F-781BF68E2503}" dt="2021-02-07T18:22:06.099" v="1713" actId="26606"/>
          <ac:spMkLst>
            <pc:docMk/>
            <pc:sldMk cId="44549444" sldId="520"/>
            <ac:spMk id="36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18:22:06.099" v="1713" actId="26606"/>
          <ac:spMkLst>
            <pc:docMk/>
            <pc:sldMk cId="44549444" sldId="520"/>
            <ac:spMk id="38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8:22:06.099" v="1713" actId="26606"/>
          <ac:spMkLst>
            <pc:docMk/>
            <pc:sldMk cId="44549444" sldId="520"/>
            <ac:spMk id="43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8:22:06.099" v="1713" actId="26606"/>
          <ac:spMkLst>
            <pc:docMk/>
            <pc:sldMk cId="44549444" sldId="520"/>
            <ac:spMk id="45" creationId="{F6EE670A-A41A-44AD-BC1C-2090365EB5B3}"/>
          </ac:spMkLst>
        </pc:spChg>
      </pc:sldChg>
      <pc:sldChg chg="addSp delSp modSp mod">
        <pc:chgData name="Marianne Benedek" userId="3df88170-7657-4df1-a9a8-02a91c9ff31d" providerId="ADAL" clId="{27794CB4-16DF-40AD-869F-781BF68E2503}" dt="2021-02-07T18:21:31.370" v="1705" actId="255"/>
        <pc:sldMkLst>
          <pc:docMk/>
          <pc:sldMk cId="3358468179" sldId="521"/>
        </pc:sldMkLst>
        <pc:spChg chg="mod">
          <ac:chgData name="Marianne Benedek" userId="3df88170-7657-4df1-a9a8-02a91c9ff31d" providerId="ADAL" clId="{27794CB4-16DF-40AD-869F-781BF68E2503}" dt="2021-02-07T18:21:31.370" v="1705" actId="255"/>
          <ac:spMkLst>
            <pc:docMk/>
            <pc:sldMk cId="3358468179" sldId="521"/>
            <ac:spMk id="3" creationId="{1B196700-EED6-4AC5-B5A1-FE7460C796C1}"/>
          </ac:spMkLst>
        </pc:spChg>
        <pc:spChg chg="del">
          <ac:chgData name="Marianne Benedek" userId="3df88170-7657-4df1-a9a8-02a91c9ff31d" providerId="ADAL" clId="{27794CB4-16DF-40AD-869F-781BF68E2503}" dt="2021-02-07T18:21:26.063" v="1704" actId="26606"/>
          <ac:spMkLst>
            <pc:docMk/>
            <pc:sldMk cId="3358468179" sldId="521"/>
            <ac:spMk id="57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18:21:26.063" v="1704" actId="26606"/>
          <ac:spMkLst>
            <pc:docMk/>
            <pc:sldMk cId="3358468179" sldId="521"/>
            <ac:spMk id="59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8:21:26.063" v="1704" actId="26606"/>
          <ac:spMkLst>
            <pc:docMk/>
            <pc:sldMk cId="3358468179" sldId="521"/>
            <ac:spMk id="64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8:21:26.063" v="1704" actId="26606"/>
          <ac:spMkLst>
            <pc:docMk/>
            <pc:sldMk cId="3358468179" sldId="521"/>
            <ac:spMk id="66" creationId="{F6EE670A-A41A-44AD-BC1C-2090365EB5B3}"/>
          </ac:spMkLst>
        </pc:spChg>
      </pc:sldChg>
      <pc:sldChg chg="addSp delSp modSp mod">
        <pc:chgData name="Marianne Benedek" userId="3df88170-7657-4df1-a9a8-02a91c9ff31d" providerId="ADAL" clId="{27794CB4-16DF-40AD-869F-781BF68E2503}" dt="2021-02-07T18:25:24.323" v="1921" actId="5793"/>
        <pc:sldMkLst>
          <pc:docMk/>
          <pc:sldMk cId="3749643597" sldId="522"/>
        </pc:sldMkLst>
        <pc:spChg chg="mod">
          <ac:chgData name="Marianne Benedek" userId="3df88170-7657-4df1-a9a8-02a91c9ff31d" providerId="ADAL" clId="{27794CB4-16DF-40AD-869F-781BF68E2503}" dt="2021-02-07T18:25:16.949" v="1917" actId="26606"/>
          <ac:spMkLst>
            <pc:docMk/>
            <pc:sldMk cId="3749643597" sldId="522"/>
            <ac:spMk id="2" creationId="{A37B5DE8-4E69-4C50-8428-2D3ADE2C4319}"/>
          </ac:spMkLst>
        </pc:spChg>
        <pc:spChg chg="mod">
          <ac:chgData name="Marianne Benedek" userId="3df88170-7657-4df1-a9a8-02a91c9ff31d" providerId="ADAL" clId="{27794CB4-16DF-40AD-869F-781BF68E2503}" dt="2021-02-07T18:25:24.323" v="1921" actId="5793"/>
          <ac:spMkLst>
            <pc:docMk/>
            <pc:sldMk cId="3749643597" sldId="522"/>
            <ac:spMk id="3" creationId="{1B196700-EED6-4AC5-B5A1-FE7460C796C1}"/>
          </ac:spMkLst>
        </pc:spChg>
        <pc:spChg chg="del">
          <ac:chgData name="Marianne Benedek" userId="3df88170-7657-4df1-a9a8-02a91c9ff31d" providerId="ADAL" clId="{27794CB4-16DF-40AD-869F-781BF68E2503}" dt="2021-02-07T18:25:16.949" v="1917" actId="26606"/>
          <ac:spMkLst>
            <pc:docMk/>
            <pc:sldMk cId="3749643597" sldId="522"/>
            <ac:spMk id="38" creationId="{BC82E0D7-37D0-4C31-B2DA-233C8F10C968}"/>
          </ac:spMkLst>
        </pc:spChg>
        <pc:spChg chg="del">
          <ac:chgData name="Marianne Benedek" userId="3df88170-7657-4df1-a9a8-02a91c9ff31d" providerId="ADAL" clId="{27794CB4-16DF-40AD-869F-781BF68E2503}" dt="2021-02-07T18:25:16.949" v="1917" actId="26606"/>
          <ac:spMkLst>
            <pc:docMk/>
            <pc:sldMk cId="3749643597" sldId="522"/>
            <ac:spMk id="42" creationId="{F9F40211-4307-4706-AE59-83AC153FBFFA}"/>
          </ac:spMkLst>
        </pc:spChg>
        <pc:spChg chg="add">
          <ac:chgData name="Marianne Benedek" userId="3df88170-7657-4df1-a9a8-02a91c9ff31d" providerId="ADAL" clId="{27794CB4-16DF-40AD-869F-781BF68E2503}" dt="2021-02-07T18:25:16.949" v="1917" actId="26606"/>
          <ac:spMkLst>
            <pc:docMk/>
            <pc:sldMk cId="3749643597" sldId="522"/>
            <ac:spMk id="47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8:25:16.949" v="1917" actId="26606"/>
          <ac:spMkLst>
            <pc:docMk/>
            <pc:sldMk cId="3749643597" sldId="522"/>
            <ac:spMk id="49" creationId="{F6EE670A-A41A-44AD-BC1C-2090365EB5B3}"/>
          </ac:spMkLst>
        </pc:spChg>
        <pc:cxnChg chg="del">
          <ac:chgData name="Marianne Benedek" userId="3df88170-7657-4df1-a9a8-02a91c9ff31d" providerId="ADAL" clId="{27794CB4-16DF-40AD-869F-781BF68E2503}" dt="2021-02-07T18:25:16.949" v="1917" actId="26606"/>
          <ac:cxnSpMkLst>
            <pc:docMk/>
            <pc:sldMk cId="3749643597" sldId="522"/>
            <ac:cxnSpMk id="40" creationId="{1AD3A364-FD48-4C42-B623-DAD0C3ED6B47}"/>
          </ac:cxnSpMkLst>
        </pc:cxnChg>
      </pc:sldChg>
      <pc:sldChg chg="addSp delSp modSp mod setBg">
        <pc:chgData name="Marianne Benedek" userId="3df88170-7657-4df1-a9a8-02a91c9ff31d" providerId="ADAL" clId="{27794CB4-16DF-40AD-869F-781BF68E2503}" dt="2021-02-07T18:05:36.851" v="1322" actId="6549"/>
        <pc:sldMkLst>
          <pc:docMk/>
          <pc:sldMk cId="3224550584" sldId="524"/>
        </pc:sldMkLst>
        <pc:spChg chg="mod">
          <ac:chgData name="Marianne Benedek" userId="3df88170-7657-4df1-a9a8-02a91c9ff31d" providerId="ADAL" clId="{27794CB4-16DF-40AD-869F-781BF68E2503}" dt="2021-02-07T17:57:58.724" v="1317" actId="26606"/>
          <ac:spMkLst>
            <pc:docMk/>
            <pc:sldMk cId="3224550584" sldId="524"/>
            <ac:spMk id="2" creationId="{CB33062C-F2E2-4E5B-9466-351EE5DDFC5E}"/>
          </ac:spMkLst>
        </pc:spChg>
        <pc:spChg chg="mod">
          <ac:chgData name="Marianne Benedek" userId="3df88170-7657-4df1-a9a8-02a91c9ff31d" providerId="ADAL" clId="{27794CB4-16DF-40AD-869F-781BF68E2503}" dt="2021-02-07T18:05:36.851" v="1322" actId="6549"/>
          <ac:spMkLst>
            <pc:docMk/>
            <pc:sldMk cId="3224550584" sldId="524"/>
            <ac:spMk id="3" creationId="{231647D5-C047-4434-A775-AC8C82EE7B9F}"/>
          </ac:spMkLst>
        </pc:spChg>
        <pc:spChg chg="del">
          <ac:chgData name="Marianne Benedek" userId="3df88170-7657-4df1-a9a8-02a91c9ff31d" providerId="ADAL" clId="{27794CB4-16DF-40AD-869F-781BF68E2503}" dt="2021-02-07T17:49:52.919" v="1178" actId="478"/>
          <ac:spMkLst>
            <pc:docMk/>
            <pc:sldMk cId="3224550584" sldId="524"/>
            <ac:spMk id="4" creationId="{87BCA06C-3995-4C02-B972-2147BEDA7A1E}"/>
          </ac:spMkLst>
        </pc:spChg>
        <pc:spChg chg="add">
          <ac:chgData name="Marianne Benedek" userId="3df88170-7657-4df1-a9a8-02a91c9ff31d" providerId="ADAL" clId="{27794CB4-16DF-40AD-869F-781BF68E2503}" dt="2021-02-07T17:57:58.724" v="1317" actId="26606"/>
          <ac:spMkLst>
            <pc:docMk/>
            <pc:sldMk cId="3224550584" sldId="524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57:58.724" v="1317" actId="26606"/>
          <ac:spMkLst>
            <pc:docMk/>
            <pc:sldMk cId="3224550584" sldId="524"/>
            <ac:spMk id="10" creationId="{F6EE670A-A41A-44AD-BC1C-2090365EB5B3}"/>
          </ac:spMkLst>
        </pc:spChg>
      </pc:sldChg>
      <pc:sldChg chg="addSp delSp modSp mod ord">
        <pc:chgData name="Marianne Benedek" userId="3df88170-7657-4df1-a9a8-02a91c9ff31d" providerId="ADAL" clId="{27794CB4-16DF-40AD-869F-781BF68E2503}" dt="2021-02-07T18:30:10.528" v="1967"/>
        <pc:sldMkLst>
          <pc:docMk/>
          <pc:sldMk cId="53889501" sldId="525"/>
        </pc:sldMkLst>
        <pc:spChg chg="mod">
          <ac:chgData name="Marianne Benedek" userId="3df88170-7657-4df1-a9a8-02a91c9ff31d" providerId="ADAL" clId="{27794CB4-16DF-40AD-869F-781BF68E2503}" dt="2021-02-07T17:14:34.214" v="744" actId="26606"/>
          <ac:spMkLst>
            <pc:docMk/>
            <pc:sldMk cId="53889501" sldId="525"/>
            <ac:spMk id="3" creationId="{0EB58F10-C50F-4CCD-B8FD-BD37308110F5}"/>
          </ac:spMkLst>
        </pc:spChg>
        <pc:spChg chg="del">
          <ac:chgData name="Marianne Benedek" userId="3df88170-7657-4df1-a9a8-02a91c9ff31d" providerId="ADAL" clId="{27794CB4-16DF-40AD-869F-781BF68E2503}" dt="2021-02-07T03:39:11.078" v="202" actId="26606"/>
          <ac:spMkLst>
            <pc:docMk/>
            <pc:sldMk cId="53889501" sldId="525"/>
            <ac:spMk id="30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03:39:11.078" v="202" actId="26606"/>
          <ac:spMkLst>
            <pc:docMk/>
            <pc:sldMk cId="53889501" sldId="525"/>
            <ac:spMk id="32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14:34.214" v="744" actId="26606"/>
          <ac:spMkLst>
            <pc:docMk/>
            <pc:sldMk cId="53889501" sldId="525"/>
            <ac:spMk id="37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14:34.214" v="744" actId="26606"/>
          <ac:spMkLst>
            <pc:docMk/>
            <pc:sldMk cId="53889501" sldId="525"/>
            <ac:spMk id="39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7:14:34.214" v="744" actId="26606"/>
          <ac:spMkLst>
            <pc:docMk/>
            <pc:sldMk cId="53889501" sldId="525"/>
            <ac:spMk id="44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14:34.214" v="744" actId="26606"/>
          <ac:spMkLst>
            <pc:docMk/>
            <pc:sldMk cId="53889501" sldId="525"/>
            <ac:spMk id="46" creationId="{F6EE670A-A41A-44AD-BC1C-2090365EB5B3}"/>
          </ac:spMkLst>
        </pc:spChg>
      </pc:sldChg>
      <pc:sldChg chg="delSp mod">
        <pc:chgData name="Marianne Benedek" userId="3df88170-7657-4df1-a9a8-02a91c9ff31d" providerId="ADAL" clId="{27794CB4-16DF-40AD-869F-781BF68E2503}" dt="2021-02-07T02:54:23.960" v="190" actId="478"/>
        <pc:sldMkLst>
          <pc:docMk/>
          <pc:sldMk cId="1265842000" sldId="531"/>
        </pc:sldMkLst>
        <pc:spChg chg="del">
          <ac:chgData name="Marianne Benedek" userId="3df88170-7657-4df1-a9a8-02a91c9ff31d" providerId="ADAL" clId="{27794CB4-16DF-40AD-869F-781BF68E2503}" dt="2021-02-07T02:54:23.960" v="190" actId="478"/>
          <ac:spMkLst>
            <pc:docMk/>
            <pc:sldMk cId="1265842000" sldId="531"/>
            <ac:spMk id="4" creationId="{2F242FD4-FBD2-465E-827D-F3124347A17C}"/>
          </ac:spMkLst>
        </pc:spChg>
      </pc:sldChg>
      <pc:sldChg chg="addSp modSp mod setBg setClrOvrMap">
        <pc:chgData name="Marianne Benedek" userId="3df88170-7657-4df1-a9a8-02a91c9ff31d" providerId="ADAL" clId="{27794CB4-16DF-40AD-869F-781BF68E2503}" dt="2021-02-07T02:36:33.207" v="2" actId="26606"/>
        <pc:sldMkLst>
          <pc:docMk/>
          <pc:sldMk cId="2500696350" sldId="535"/>
        </pc:sldMkLst>
        <pc:spChg chg="mod">
          <ac:chgData name="Marianne Benedek" userId="3df88170-7657-4df1-a9a8-02a91c9ff31d" providerId="ADAL" clId="{27794CB4-16DF-40AD-869F-781BF68E2503}" dt="2021-02-07T02:36:33.207" v="2" actId="26606"/>
          <ac:spMkLst>
            <pc:docMk/>
            <pc:sldMk cId="2500696350" sldId="535"/>
            <ac:spMk id="2" creationId="{F7FF0515-64FD-43F9-BAAD-A7B4B6DBF299}"/>
          </ac:spMkLst>
        </pc:spChg>
        <pc:spChg chg="mod">
          <ac:chgData name="Marianne Benedek" userId="3df88170-7657-4df1-a9a8-02a91c9ff31d" providerId="ADAL" clId="{27794CB4-16DF-40AD-869F-781BF68E2503}" dt="2021-02-07T02:36:33.207" v="2" actId="26606"/>
          <ac:spMkLst>
            <pc:docMk/>
            <pc:sldMk cId="2500696350" sldId="535"/>
            <ac:spMk id="3" creationId="{B255B31F-CF67-41CB-B956-8C0E6CBA1798}"/>
          </ac:spMkLst>
        </pc:spChg>
        <pc:picChg chg="add">
          <ac:chgData name="Marianne Benedek" userId="3df88170-7657-4df1-a9a8-02a91c9ff31d" providerId="ADAL" clId="{27794CB4-16DF-40AD-869F-781BF68E2503}" dt="2021-02-07T02:36:33.207" v="2" actId="26606"/>
          <ac:picMkLst>
            <pc:docMk/>
            <pc:sldMk cId="2500696350" sldId="535"/>
            <ac:picMk id="5" creationId="{98CF9D59-E2E0-410D-9D55-7F267EF32658}"/>
          </ac:picMkLst>
        </pc:picChg>
        <pc:cxnChg chg="add">
          <ac:chgData name="Marianne Benedek" userId="3df88170-7657-4df1-a9a8-02a91c9ff31d" providerId="ADAL" clId="{27794CB4-16DF-40AD-869F-781BF68E2503}" dt="2021-02-07T02:36:33.207" v="2" actId="26606"/>
          <ac:cxnSpMkLst>
            <pc:docMk/>
            <pc:sldMk cId="2500696350" sldId="535"/>
            <ac:cxnSpMk id="9" creationId="{E79B4DA2-E806-489F-80F1-ADC1F33388B0}"/>
          </ac:cxnSpMkLst>
        </pc:cxnChg>
      </pc:sldChg>
      <pc:sldChg chg="addSp delSp modSp mod setBg setClrOvrMap">
        <pc:chgData name="Marianne Benedek" userId="3df88170-7657-4df1-a9a8-02a91c9ff31d" providerId="ADAL" clId="{27794CB4-16DF-40AD-869F-781BF68E2503}" dt="2021-02-07T02:38:31.967" v="21" actId="12"/>
        <pc:sldMkLst>
          <pc:docMk/>
          <pc:sldMk cId="208659810" sldId="536"/>
        </pc:sldMkLst>
        <pc:spChg chg="mod">
          <ac:chgData name="Marianne Benedek" userId="3df88170-7657-4df1-a9a8-02a91c9ff31d" providerId="ADAL" clId="{27794CB4-16DF-40AD-869F-781BF68E2503}" dt="2021-02-07T02:36:56.600" v="7" actId="26606"/>
          <ac:spMkLst>
            <pc:docMk/>
            <pc:sldMk cId="208659810" sldId="536"/>
            <ac:spMk id="2" creationId="{F7FF0515-64FD-43F9-BAAD-A7B4B6DBF299}"/>
          </ac:spMkLst>
        </pc:spChg>
        <pc:spChg chg="mod">
          <ac:chgData name="Marianne Benedek" userId="3df88170-7657-4df1-a9a8-02a91c9ff31d" providerId="ADAL" clId="{27794CB4-16DF-40AD-869F-781BF68E2503}" dt="2021-02-07T02:38:31.967" v="21" actId="12"/>
          <ac:spMkLst>
            <pc:docMk/>
            <pc:sldMk cId="208659810" sldId="536"/>
            <ac:spMk id="3" creationId="{B255B31F-CF67-41CB-B956-8C0E6CBA1798}"/>
          </ac:spMkLst>
        </pc:spChg>
        <pc:spChg chg="add del">
          <ac:chgData name="Marianne Benedek" userId="3df88170-7657-4df1-a9a8-02a91c9ff31d" providerId="ADAL" clId="{27794CB4-16DF-40AD-869F-781BF68E2503}" dt="2021-02-07T02:36:53.108" v="4" actId="26606"/>
          <ac:spMkLst>
            <pc:docMk/>
            <pc:sldMk cId="208659810" sldId="536"/>
            <ac:spMk id="8" creationId="{F9B8E572-2CE6-4185-BC38-989024BC010D}"/>
          </ac:spMkLst>
        </pc:spChg>
        <pc:spChg chg="add del">
          <ac:chgData name="Marianne Benedek" userId="3df88170-7657-4df1-a9a8-02a91c9ff31d" providerId="ADAL" clId="{27794CB4-16DF-40AD-869F-781BF68E2503}" dt="2021-02-07T02:36:56.600" v="6" actId="26606"/>
          <ac:spMkLst>
            <pc:docMk/>
            <pc:sldMk cId="208659810" sldId="536"/>
            <ac:spMk id="13" creationId="{7B2A1016-34C3-4BE4-94F4-F4215EA18EAB}"/>
          </ac:spMkLst>
        </pc:spChg>
        <pc:spChg chg="add del">
          <ac:chgData name="Marianne Benedek" userId="3df88170-7657-4df1-a9a8-02a91c9ff31d" providerId="ADAL" clId="{27794CB4-16DF-40AD-869F-781BF68E2503}" dt="2021-02-07T02:36:56.600" v="6" actId="26606"/>
          <ac:spMkLst>
            <pc:docMk/>
            <pc:sldMk cId="208659810" sldId="536"/>
            <ac:spMk id="14" creationId="{4BBFA14D-8E4F-42D4-B5A0-9588A6A45452}"/>
          </ac:spMkLst>
        </pc:spChg>
        <pc:spChg chg="add">
          <ac:chgData name="Marianne Benedek" userId="3df88170-7657-4df1-a9a8-02a91c9ff31d" providerId="ADAL" clId="{27794CB4-16DF-40AD-869F-781BF68E2503}" dt="2021-02-07T02:36:56.600" v="7" actId="26606"/>
          <ac:spMkLst>
            <pc:docMk/>
            <pc:sldMk cId="208659810" sldId="536"/>
            <ac:spMk id="16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2:36:56.600" v="7" actId="26606"/>
          <ac:spMkLst>
            <pc:docMk/>
            <pc:sldMk cId="208659810" sldId="536"/>
            <ac:spMk id="17" creationId="{F6EE670A-A41A-44AD-BC1C-2090365EB5B3}"/>
          </ac:spMkLst>
        </pc:spChg>
        <pc:cxnChg chg="add del">
          <ac:chgData name="Marianne Benedek" userId="3df88170-7657-4df1-a9a8-02a91c9ff31d" providerId="ADAL" clId="{27794CB4-16DF-40AD-869F-781BF68E2503}" dt="2021-02-07T02:36:53.108" v="4" actId="26606"/>
          <ac:cxnSpMkLst>
            <pc:docMk/>
            <pc:sldMk cId="208659810" sldId="536"/>
            <ac:cxnSpMk id="10" creationId="{75415567-45D9-4FB5-B020-6FAD77889407}"/>
          </ac:cxnSpMkLst>
        </pc:cxnChg>
        <pc:cxnChg chg="add del">
          <ac:chgData name="Marianne Benedek" userId="3df88170-7657-4df1-a9a8-02a91c9ff31d" providerId="ADAL" clId="{27794CB4-16DF-40AD-869F-781BF68E2503}" dt="2021-02-07T02:36:56.600" v="6" actId="26606"/>
          <ac:cxnSpMkLst>
            <pc:docMk/>
            <pc:sldMk cId="208659810" sldId="536"/>
            <ac:cxnSpMk id="12" creationId="{610B2B88-1A1B-486B-9366-918FE2E71D41}"/>
          </ac:cxnSpMkLst>
        </pc:cxnChg>
      </pc:sldChg>
      <pc:sldChg chg="addSp delSp modSp mod setBg">
        <pc:chgData name="Marianne Benedek" userId="3df88170-7657-4df1-a9a8-02a91c9ff31d" providerId="ADAL" clId="{27794CB4-16DF-40AD-869F-781BF68E2503}" dt="2021-02-07T02:38:40.275" v="22" actId="12"/>
        <pc:sldMkLst>
          <pc:docMk/>
          <pc:sldMk cId="885942145" sldId="537"/>
        </pc:sldMkLst>
        <pc:spChg chg="mod">
          <ac:chgData name="Marianne Benedek" userId="3df88170-7657-4df1-a9a8-02a91c9ff31d" providerId="ADAL" clId="{27794CB4-16DF-40AD-869F-781BF68E2503}" dt="2021-02-07T02:38:05.009" v="17" actId="26606"/>
          <ac:spMkLst>
            <pc:docMk/>
            <pc:sldMk cId="885942145" sldId="537"/>
            <ac:spMk id="2" creationId="{121C28C7-0D55-4EA6-9474-CF3589257246}"/>
          </ac:spMkLst>
        </pc:spChg>
        <pc:spChg chg="add del mod">
          <ac:chgData name="Marianne Benedek" userId="3df88170-7657-4df1-a9a8-02a91c9ff31d" providerId="ADAL" clId="{27794CB4-16DF-40AD-869F-781BF68E2503}" dt="2021-02-07T02:38:40.275" v="22" actId="12"/>
          <ac:spMkLst>
            <pc:docMk/>
            <pc:sldMk cId="885942145" sldId="537"/>
            <ac:spMk id="3" creationId="{C0C32615-570F-4D7B-B32E-7B652041F698}"/>
          </ac:spMkLst>
        </pc:spChg>
        <pc:spChg chg="add">
          <ac:chgData name="Marianne Benedek" userId="3df88170-7657-4df1-a9a8-02a91c9ff31d" providerId="ADAL" clId="{27794CB4-16DF-40AD-869F-781BF68E2503}" dt="2021-02-07T02:38:05.009" v="17" actId="26606"/>
          <ac:spMkLst>
            <pc:docMk/>
            <pc:sldMk cId="885942145" sldId="537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2:38:05.009" v="17" actId="26606"/>
          <ac:spMkLst>
            <pc:docMk/>
            <pc:sldMk cId="885942145" sldId="537"/>
            <ac:spMk id="10" creationId="{F6EE670A-A41A-44AD-BC1C-2090365EB5B3}"/>
          </ac:spMkLst>
        </pc:spChg>
        <pc:graphicFrameChg chg="add del">
          <ac:chgData name="Marianne Benedek" userId="3df88170-7657-4df1-a9a8-02a91c9ff31d" providerId="ADAL" clId="{27794CB4-16DF-40AD-869F-781BF68E2503}" dt="2021-02-07T02:37:11.715" v="9" actId="26606"/>
          <ac:graphicFrameMkLst>
            <pc:docMk/>
            <pc:sldMk cId="885942145" sldId="537"/>
            <ac:graphicFrameMk id="5" creationId="{32E48A30-D324-4EF6-8D44-B644F5D8152C}"/>
          </ac:graphicFrameMkLst>
        </pc:graphicFrameChg>
        <pc:graphicFrameChg chg="add del mod modGraphic">
          <ac:chgData name="Marianne Benedek" userId="3df88170-7657-4df1-a9a8-02a91c9ff31d" providerId="ADAL" clId="{27794CB4-16DF-40AD-869F-781BF68E2503}" dt="2021-02-07T02:37:47.699" v="16" actId="26606"/>
          <ac:graphicFrameMkLst>
            <pc:docMk/>
            <pc:sldMk cId="885942145" sldId="537"/>
            <ac:graphicFrameMk id="7" creationId="{AA7ACC3F-25B6-4DAE-981D-29CB1BDBEF54}"/>
          </ac:graphicFrameMkLst>
        </pc:graphicFrameChg>
      </pc:sldChg>
      <pc:sldChg chg="addSp delSp modSp mod setBg">
        <pc:chgData name="Marianne Benedek" userId="3df88170-7657-4df1-a9a8-02a91c9ff31d" providerId="ADAL" clId="{27794CB4-16DF-40AD-869F-781BF68E2503}" dt="2021-02-07T02:38:45.153" v="23" actId="12"/>
        <pc:sldMkLst>
          <pc:docMk/>
          <pc:sldMk cId="4112848025" sldId="538"/>
        </pc:sldMkLst>
        <pc:spChg chg="mod">
          <ac:chgData name="Marianne Benedek" userId="3df88170-7657-4df1-a9a8-02a91c9ff31d" providerId="ADAL" clId="{27794CB4-16DF-40AD-869F-781BF68E2503}" dt="2021-02-07T02:38:21.530" v="20" actId="26606"/>
          <ac:spMkLst>
            <pc:docMk/>
            <pc:sldMk cId="4112848025" sldId="538"/>
            <ac:spMk id="2" creationId="{638444D9-12D3-42BE-8177-BD6A06EB18B5}"/>
          </ac:spMkLst>
        </pc:spChg>
        <pc:spChg chg="mod">
          <ac:chgData name="Marianne Benedek" userId="3df88170-7657-4df1-a9a8-02a91c9ff31d" providerId="ADAL" clId="{27794CB4-16DF-40AD-869F-781BF68E2503}" dt="2021-02-07T02:38:45.153" v="23" actId="12"/>
          <ac:spMkLst>
            <pc:docMk/>
            <pc:sldMk cId="4112848025" sldId="538"/>
            <ac:spMk id="3" creationId="{FD4AB8F9-897F-4895-9184-099DAAC157CB}"/>
          </ac:spMkLst>
        </pc:spChg>
        <pc:spChg chg="add">
          <ac:chgData name="Marianne Benedek" userId="3df88170-7657-4df1-a9a8-02a91c9ff31d" providerId="ADAL" clId="{27794CB4-16DF-40AD-869F-781BF68E2503}" dt="2021-02-07T02:38:21.530" v="20" actId="26606"/>
          <ac:spMkLst>
            <pc:docMk/>
            <pc:sldMk cId="4112848025" sldId="538"/>
            <ac:spMk id="8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02:38:21.519" v="19" actId="26606"/>
          <ac:spMkLst>
            <pc:docMk/>
            <pc:sldMk cId="4112848025" sldId="538"/>
            <ac:spMk id="10" creationId="{81CE8CA9-D6D2-4C46-8070-9566F894E53E}"/>
          </ac:spMkLst>
        </pc:spChg>
        <pc:spChg chg="add">
          <ac:chgData name="Marianne Benedek" userId="3df88170-7657-4df1-a9a8-02a91c9ff31d" providerId="ADAL" clId="{27794CB4-16DF-40AD-869F-781BF68E2503}" dt="2021-02-07T02:38:21.530" v="20" actId="26606"/>
          <ac:spMkLst>
            <pc:docMk/>
            <pc:sldMk cId="4112848025" sldId="538"/>
            <ac:spMk id="14" creationId="{F6EE670A-A41A-44AD-BC1C-2090365EB5B3}"/>
          </ac:spMkLst>
        </pc:spChg>
        <pc:picChg chg="add del">
          <ac:chgData name="Marianne Benedek" userId="3df88170-7657-4df1-a9a8-02a91c9ff31d" providerId="ADAL" clId="{27794CB4-16DF-40AD-869F-781BF68E2503}" dt="2021-02-07T02:38:21.519" v="19" actId="26606"/>
          <ac:picMkLst>
            <pc:docMk/>
            <pc:sldMk cId="4112848025" sldId="538"/>
            <ac:picMk id="7" creationId="{FA849C2F-DAB3-485C-BF05-3740A3B37629}"/>
          </ac:picMkLst>
        </pc:picChg>
        <pc:cxnChg chg="add del">
          <ac:chgData name="Marianne Benedek" userId="3df88170-7657-4df1-a9a8-02a91c9ff31d" providerId="ADAL" clId="{27794CB4-16DF-40AD-869F-781BF68E2503}" dt="2021-02-07T02:38:21.519" v="19" actId="26606"/>
          <ac:cxnSpMkLst>
            <pc:docMk/>
            <pc:sldMk cId="4112848025" sldId="538"/>
            <ac:cxnSpMk id="12" creationId="{72B31CF5-BEC2-457D-A52F-6A5CCB066FEC}"/>
          </ac:cxnSpMkLst>
        </pc:cxnChg>
      </pc:sldChg>
      <pc:sldChg chg="modSp mod">
        <pc:chgData name="Marianne Benedek" userId="3df88170-7657-4df1-a9a8-02a91c9ff31d" providerId="ADAL" clId="{27794CB4-16DF-40AD-869F-781BF68E2503}" dt="2021-02-07T02:38:53.562" v="25" actId="12"/>
        <pc:sldMkLst>
          <pc:docMk/>
          <pc:sldMk cId="631848933" sldId="539"/>
        </pc:sldMkLst>
        <pc:spChg chg="mod">
          <ac:chgData name="Marianne Benedek" userId="3df88170-7657-4df1-a9a8-02a91c9ff31d" providerId="ADAL" clId="{27794CB4-16DF-40AD-869F-781BF68E2503}" dt="2021-02-07T02:38:53.562" v="25" actId="12"/>
          <ac:spMkLst>
            <pc:docMk/>
            <pc:sldMk cId="631848933" sldId="539"/>
            <ac:spMk id="3" creationId="{5A56E2BB-2D6A-4023-9EEA-0EA65FFED7EC}"/>
          </ac:spMkLst>
        </pc:spChg>
      </pc:sldChg>
      <pc:sldChg chg="addSp modSp mod setBg">
        <pc:chgData name="Marianne Benedek" userId="3df88170-7657-4df1-a9a8-02a91c9ff31d" providerId="ADAL" clId="{27794CB4-16DF-40AD-869F-781BF68E2503}" dt="2021-02-07T02:39:18.873" v="28" actId="26606"/>
        <pc:sldMkLst>
          <pc:docMk/>
          <pc:sldMk cId="1787425669" sldId="540"/>
        </pc:sldMkLst>
        <pc:spChg chg="mod">
          <ac:chgData name="Marianne Benedek" userId="3df88170-7657-4df1-a9a8-02a91c9ff31d" providerId="ADAL" clId="{27794CB4-16DF-40AD-869F-781BF68E2503}" dt="2021-02-07T02:39:18.873" v="28" actId="26606"/>
          <ac:spMkLst>
            <pc:docMk/>
            <pc:sldMk cId="1787425669" sldId="540"/>
            <ac:spMk id="2" creationId="{EB5D9431-EB24-4BFD-B328-71C5BB3CA5DB}"/>
          </ac:spMkLst>
        </pc:spChg>
        <pc:spChg chg="mod">
          <ac:chgData name="Marianne Benedek" userId="3df88170-7657-4df1-a9a8-02a91c9ff31d" providerId="ADAL" clId="{27794CB4-16DF-40AD-869F-781BF68E2503}" dt="2021-02-07T02:39:18.873" v="28" actId="26606"/>
          <ac:spMkLst>
            <pc:docMk/>
            <pc:sldMk cId="1787425669" sldId="540"/>
            <ac:spMk id="3" creationId="{BB23B387-97CF-4782-BD95-52626C833BFA}"/>
          </ac:spMkLst>
        </pc:spChg>
        <pc:spChg chg="add">
          <ac:chgData name="Marianne Benedek" userId="3df88170-7657-4df1-a9a8-02a91c9ff31d" providerId="ADAL" clId="{27794CB4-16DF-40AD-869F-781BF68E2503}" dt="2021-02-07T02:39:18.873" v="28" actId="26606"/>
          <ac:spMkLst>
            <pc:docMk/>
            <pc:sldMk cId="1787425669" sldId="540"/>
            <ac:spMk id="8" creationId="{B0890400-BB8B-4A44-AB63-65C7CA223EBA}"/>
          </ac:spMkLst>
        </pc:spChg>
        <pc:cxnChg chg="add">
          <ac:chgData name="Marianne Benedek" userId="3df88170-7657-4df1-a9a8-02a91c9ff31d" providerId="ADAL" clId="{27794CB4-16DF-40AD-869F-781BF68E2503}" dt="2021-02-07T02:39:18.873" v="28" actId="26606"/>
          <ac:cxnSpMkLst>
            <pc:docMk/>
            <pc:sldMk cId="1787425669" sldId="540"/>
            <ac:cxnSpMk id="10" creationId="{4D39B797-CDC6-4529-8A36-9CBFC9816337}"/>
          </ac:cxnSpMkLst>
        </pc:cxnChg>
      </pc:sldChg>
      <pc:sldChg chg="addSp modSp mod setBg">
        <pc:chgData name="Marianne Benedek" userId="3df88170-7657-4df1-a9a8-02a91c9ff31d" providerId="ADAL" clId="{27794CB4-16DF-40AD-869F-781BF68E2503}" dt="2021-02-07T02:40:47.709" v="123" actId="12"/>
        <pc:sldMkLst>
          <pc:docMk/>
          <pc:sldMk cId="2445214287" sldId="541"/>
        </pc:sldMkLst>
        <pc:spChg chg="mod">
          <ac:chgData name="Marianne Benedek" userId="3df88170-7657-4df1-a9a8-02a91c9ff31d" providerId="ADAL" clId="{27794CB4-16DF-40AD-869F-781BF68E2503}" dt="2021-02-07T02:39:46.088" v="36" actId="26606"/>
          <ac:spMkLst>
            <pc:docMk/>
            <pc:sldMk cId="2445214287" sldId="541"/>
            <ac:spMk id="2" creationId="{819DA7CD-E17D-4931-9FE5-0A3E9F95A279}"/>
          </ac:spMkLst>
        </pc:spChg>
        <pc:spChg chg="mod">
          <ac:chgData name="Marianne Benedek" userId="3df88170-7657-4df1-a9a8-02a91c9ff31d" providerId="ADAL" clId="{27794CB4-16DF-40AD-869F-781BF68E2503}" dt="2021-02-07T02:40:47.709" v="123" actId="12"/>
          <ac:spMkLst>
            <pc:docMk/>
            <pc:sldMk cId="2445214287" sldId="541"/>
            <ac:spMk id="3" creationId="{48160784-3F75-4C61-81DE-E78BEFC16F7C}"/>
          </ac:spMkLst>
        </pc:spChg>
        <pc:spChg chg="add">
          <ac:chgData name="Marianne Benedek" userId="3df88170-7657-4df1-a9a8-02a91c9ff31d" providerId="ADAL" clId="{27794CB4-16DF-40AD-869F-781BF68E2503}" dt="2021-02-07T02:39:46.088" v="36" actId="26606"/>
          <ac:spMkLst>
            <pc:docMk/>
            <pc:sldMk cId="2445214287" sldId="541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2:39:46.088" v="36" actId="26606"/>
          <ac:spMkLst>
            <pc:docMk/>
            <pc:sldMk cId="2445214287" sldId="541"/>
            <ac:spMk id="10" creationId="{F6EE670A-A41A-44AD-BC1C-2090365EB5B3}"/>
          </ac:spMkLst>
        </pc:spChg>
      </pc:sldChg>
      <pc:sldChg chg="addSp modSp mod setBg">
        <pc:chgData name="Marianne Benedek" userId="3df88170-7657-4df1-a9a8-02a91c9ff31d" providerId="ADAL" clId="{27794CB4-16DF-40AD-869F-781BF68E2503}" dt="2021-02-07T02:39:06.339" v="27" actId="26606"/>
        <pc:sldMkLst>
          <pc:docMk/>
          <pc:sldMk cId="1633049627" sldId="543"/>
        </pc:sldMkLst>
        <pc:spChg chg="mod">
          <ac:chgData name="Marianne Benedek" userId="3df88170-7657-4df1-a9a8-02a91c9ff31d" providerId="ADAL" clId="{27794CB4-16DF-40AD-869F-781BF68E2503}" dt="2021-02-07T02:39:06.339" v="27" actId="26606"/>
          <ac:spMkLst>
            <pc:docMk/>
            <pc:sldMk cId="1633049627" sldId="543"/>
            <ac:spMk id="2" creationId="{D0B147EE-B996-4177-BB8C-D1CB3DC94C0B}"/>
          </ac:spMkLst>
        </pc:spChg>
        <pc:spChg chg="mod">
          <ac:chgData name="Marianne Benedek" userId="3df88170-7657-4df1-a9a8-02a91c9ff31d" providerId="ADAL" clId="{27794CB4-16DF-40AD-869F-781BF68E2503}" dt="2021-02-07T02:39:06.339" v="27" actId="26606"/>
          <ac:spMkLst>
            <pc:docMk/>
            <pc:sldMk cId="1633049627" sldId="543"/>
            <ac:spMk id="3" creationId="{5A56E2BB-2D6A-4023-9EEA-0EA65FFED7EC}"/>
          </ac:spMkLst>
        </pc:spChg>
        <pc:spChg chg="add">
          <ac:chgData name="Marianne Benedek" userId="3df88170-7657-4df1-a9a8-02a91c9ff31d" providerId="ADAL" clId="{27794CB4-16DF-40AD-869F-781BF68E2503}" dt="2021-02-07T02:39:06.339" v="27" actId="26606"/>
          <ac:spMkLst>
            <pc:docMk/>
            <pc:sldMk cId="1633049627" sldId="543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2:39:06.339" v="27" actId="26606"/>
          <ac:spMkLst>
            <pc:docMk/>
            <pc:sldMk cId="1633049627" sldId="543"/>
            <ac:spMk id="10" creationId="{F6EE670A-A41A-44AD-BC1C-2090365EB5B3}"/>
          </ac:spMkLst>
        </pc:spChg>
      </pc:sldChg>
      <pc:sldChg chg="addSp delSp modSp mod setBg">
        <pc:chgData name="Marianne Benedek" userId="3df88170-7657-4df1-a9a8-02a91c9ff31d" providerId="ADAL" clId="{27794CB4-16DF-40AD-869F-781BF68E2503}" dt="2021-02-07T18:18:36.547" v="1671" actId="20577"/>
        <pc:sldMkLst>
          <pc:docMk/>
          <pc:sldMk cId="1361806490" sldId="544"/>
        </pc:sldMkLst>
        <pc:spChg chg="mod">
          <ac:chgData name="Marianne Benedek" userId="3df88170-7657-4df1-a9a8-02a91c9ff31d" providerId="ADAL" clId="{27794CB4-16DF-40AD-869F-781BF68E2503}" dt="2021-02-07T18:18:36.547" v="1671" actId="20577"/>
          <ac:spMkLst>
            <pc:docMk/>
            <pc:sldMk cId="1361806490" sldId="544"/>
            <ac:spMk id="2" creationId="{CB33062C-F2E2-4E5B-9466-351EE5DDFC5E}"/>
          </ac:spMkLst>
        </pc:spChg>
        <pc:spChg chg="mod">
          <ac:chgData name="Marianne Benedek" userId="3df88170-7657-4df1-a9a8-02a91c9ff31d" providerId="ADAL" clId="{27794CB4-16DF-40AD-869F-781BF68E2503}" dt="2021-02-07T18:18:25.660" v="1667"/>
          <ac:spMkLst>
            <pc:docMk/>
            <pc:sldMk cId="1361806490" sldId="544"/>
            <ac:spMk id="3" creationId="{231647D5-C047-4434-A775-AC8C82EE7B9F}"/>
          </ac:spMkLst>
        </pc:spChg>
        <pc:spChg chg="del">
          <ac:chgData name="Marianne Benedek" userId="3df88170-7657-4df1-a9a8-02a91c9ff31d" providerId="ADAL" clId="{27794CB4-16DF-40AD-869F-781BF68E2503}" dt="2021-02-07T17:56:41.672" v="1294" actId="478"/>
          <ac:spMkLst>
            <pc:docMk/>
            <pc:sldMk cId="1361806490" sldId="544"/>
            <ac:spMk id="4" creationId="{87BCA06C-3995-4C02-B972-2147BEDA7A1E}"/>
          </ac:spMkLst>
        </pc:spChg>
        <pc:spChg chg="add">
          <ac:chgData name="Marianne Benedek" userId="3df88170-7657-4df1-a9a8-02a91c9ff31d" providerId="ADAL" clId="{27794CB4-16DF-40AD-869F-781BF68E2503}" dt="2021-02-07T17:58:04.895" v="1319" actId="26606"/>
          <ac:spMkLst>
            <pc:docMk/>
            <pc:sldMk cId="1361806490" sldId="544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58:04.895" v="1319" actId="26606"/>
          <ac:spMkLst>
            <pc:docMk/>
            <pc:sldMk cId="1361806490" sldId="544"/>
            <ac:spMk id="10" creationId="{F6EE670A-A41A-44AD-BC1C-2090365EB5B3}"/>
          </ac:spMkLst>
        </pc:spChg>
      </pc:sldChg>
      <pc:sldChg chg="addSp delSp modSp mod ord">
        <pc:chgData name="Marianne Benedek" userId="3df88170-7657-4df1-a9a8-02a91c9ff31d" providerId="ADAL" clId="{27794CB4-16DF-40AD-869F-781BF68E2503}" dt="2021-02-07T18:30:02.819" v="1965"/>
        <pc:sldMkLst>
          <pc:docMk/>
          <pc:sldMk cId="1261568433" sldId="545"/>
        </pc:sldMkLst>
        <pc:spChg chg="mod">
          <ac:chgData name="Marianne Benedek" userId="3df88170-7657-4df1-a9a8-02a91c9ff31d" providerId="ADAL" clId="{27794CB4-16DF-40AD-869F-781BF68E2503}" dt="2021-02-07T03:39:07.377" v="201" actId="26606"/>
          <ac:spMkLst>
            <pc:docMk/>
            <pc:sldMk cId="1261568433" sldId="545"/>
            <ac:spMk id="2" creationId="{4FC6CA46-D05C-4C6D-B1C1-E1B4E566B53A}"/>
          </ac:spMkLst>
        </pc:spChg>
        <pc:spChg chg="mod">
          <ac:chgData name="Marianne Benedek" userId="3df88170-7657-4df1-a9a8-02a91c9ff31d" providerId="ADAL" clId="{27794CB4-16DF-40AD-869F-781BF68E2503}" dt="2021-02-07T17:13:09.415" v="734" actId="26606"/>
          <ac:spMkLst>
            <pc:docMk/>
            <pc:sldMk cId="1261568433" sldId="545"/>
            <ac:spMk id="3" creationId="{0EB58F10-C50F-4CCD-B8FD-BD37308110F5}"/>
          </ac:spMkLst>
        </pc:spChg>
        <pc:spChg chg="del">
          <ac:chgData name="Marianne Benedek" userId="3df88170-7657-4df1-a9a8-02a91c9ff31d" providerId="ADAL" clId="{27794CB4-16DF-40AD-869F-781BF68E2503}" dt="2021-02-07T03:39:07.377" v="201" actId="26606"/>
          <ac:spMkLst>
            <pc:docMk/>
            <pc:sldMk cId="1261568433" sldId="545"/>
            <ac:spMk id="16" creationId="{77D7B666-D5E6-48CE-B26A-FB5E5C34AF90}"/>
          </ac:spMkLst>
        </pc:spChg>
        <pc:spChg chg="del">
          <ac:chgData name="Marianne Benedek" userId="3df88170-7657-4df1-a9a8-02a91c9ff31d" providerId="ADAL" clId="{27794CB4-16DF-40AD-869F-781BF68E2503}" dt="2021-02-07T03:39:07.377" v="201" actId="26606"/>
          <ac:spMkLst>
            <pc:docMk/>
            <pc:sldMk cId="1261568433" sldId="545"/>
            <ac:spMk id="18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03:40:15.633" v="217" actId="26606"/>
          <ac:spMkLst>
            <pc:docMk/>
            <pc:sldMk cId="1261568433" sldId="545"/>
            <ac:spMk id="23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03:40:15.633" v="217" actId="26606"/>
          <ac:spMkLst>
            <pc:docMk/>
            <pc:sldMk cId="1261568433" sldId="545"/>
            <ac:spMk id="25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7:13:09.415" v="734" actId="26606"/>
          <ac:spMkLst>
            <pc:docMk/>
            <pc:sldMk cId="1261568433" sldId="545"/>
            <ac:spMk id="30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7:13:09.415" v="734" actId="26606"/>
          <ac:spMkLst>
            <pc:docMk/>
            <pc:sldMk cId="1261568433" sldId="545"/>
            <ac:spMk id="32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7:13:09.415" v="734" actId="26606"/>
          <ac:spMkLst>
            <pc:docMk/>
            <pc:sldMk cId="1261568433" sldId="545"/>
            <ac:spMk id="37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13:09.415" v="734" actId="26606"/>
          <ac:spMkLst>
            <pc:docMk/>
            <pc:sldMk cId="1261568433" sldId="545"/>
            <ac:spMk id="39" creationId="{F6EE670A-A41A-44AD-BC1C-2090365EB5B3}"/>
          </ac:spMkLst>
        </pc:spChg>
      </pc:sldChg>
      <pc:sldChg chg="new del">
        <pc:chgData name="Marianne Benedek" userId="3df88170-7657-4df1-a9a8-02a91c9ff31d" providerId="ADAL" clId="{27794CB4-16DF-40AD-869F-781BF68E2503}" dt="2021-02-07T04:29:23.227" v="675" actId="47"/>
        <pc:sldMkLst>
          <pc:docMk/>
          <pc:sldMk cId="2125870958" sldId="546"/>
        </pc:sldMkLst>
      </pc:sldChg>
      <pc:sldChg chg="addSp delSp modSp new mod ord setBg">
        <pc:chgData name="Marianne Benedek" userId="3df88170-7657-4df1-a9a8-02a91c9ff31d" providerId="ADAL" clId="{27794CB4-16DF-40AD-869F-781BF68E2503}" dt="2021-02-07T18:32:13.099" v="1974"/>
        <pc:sldMkLst>
          <pc:docMk/>
          <pc:sldMk cId="3516617541" sldId="547"/>
        </pc:sldMkLst>
        <pc:spChg chg="mod">
          <ac:chgData name="Marianne Benedek" userId="3df88170-7657-4df1-a9a8-02a91c9ff31d" providerId="ADAL" clId="{27794CB4-16DF-40AD-869F-781BF68E2503}" dt="2021-02-07T04:29:09.145" v="674" actId="26606"/>
          <ac:spMkLst>
            <pc:docMk/>
            <pc:sldMk cId="3516617541" sldId="547"/>
            <ac:spMk id="2" creationId="{AE9E04BF-2C74-4639-980E-C76811FF7539}"/>
          </ac:spMkLst>
        </pc:spChg>
        <pc:spChg chg="mod">
          <ac:chgData name="Marianne Benedek" userId="3df88170-7657-4df1-a9a8-02a91c9ff31d" providerId="ADAL" clId="{27794CB4-16DF-40AD-869F-781BF68E2503}" dt="2021-02-07T04:29:32.833" v="676" actId="12"/>
          <ac:spMkLst>
            <pc:docMk/>
            <pc:sldMk cId="3516617541" sldId="547"/>
            <ac:spMk id="3" creationId="{A5200538-9394-4095-90D9-C567C1A69CDF}"/>
          </ac:spMkLst>
        </pc:spChg>
        <pc:spChg chg="mod">
          <ac:chgData name="Marianne Benedek" userId="3df88170-7657-4df1-a9a8-02a91c9ff31d" providerId="ADAL" clId="{27794CB4-16DF-40AD-869F-781BF68E2503}" dt="2021-02-07T04:29:09.145" v="674" actId="26606"/>
          <ac:spMkLst>
            <pc:docMk/>
            <pc:sldMk cId="3516617541" sldId="547"/>
            <ac:spMk id="4" creationId="{5611FB62-2B15-4F56-B071-C046DB037AB2}"/>
          </ac:spMkLst>
        </pc:spChg>
        <pc:spChg chg="add del">
          <ac:chgData name="Marianne Benedek" userId="3df88170-7657-4df1-a9a8-02a91c9ff31d" providerId="ADAL" clId="{27794CB4-16DF-40AD-869F-781BF68E2503}" dt="2021-02-07T04:29:35.104" v="677" actId="26606"/>
          <ac:spMkLst>
            <pc:docMk/>
            <pc:sldMk cId="3516617541" sldId="547"/>
            <ac:spMk id="9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04:29:35.104" v="677" actId="26606"/>
          <ac:spMkLst>
            <pc:docMk/>
            <pc:sldMk cId="3516617541" sldId="547"/>
            <ac:spMk id="11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04:29:35.104" v="677" actId="26606"/>
          <ac:spMkLst>
            <pc:docMk/>
            <pc:sldMk cId="3516617541" sldId="547"/>
            <ac:spMk id="16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04:29:35.104" v="677" actId="26606"/>
          <ac:spMkLst>
            <pc:docMk/>
            <pc:sldMk cId="3516617541" sldId="547"/>
            <ac:spMk id="18" creationId="{F6EE670A-A41A-44AD-BC1C-2090365EB5B3}"/>
          </ac:spMkLst>
        </pc:spChg>
        <pc:picChg chg="add del">
          <ac:chgData name="Marianne Benedek" userId="3df88170-7657-4df1-a9a8-02a91c9ff31d" providerId="ADAL" clId="{27794CB4-16DF-40AD-869F-781BF68E2503}" dt="2021-02-07T04:29:09.132" v="673" actId="26606"/>
          <ac:picMkLst>
            <pc:docMk/>
            <pc:sldMk cId="3516617541" sldId="547"/>
            <ac:picMk id="8" creationId="{93708312-D9B6-47A0-89A2-19164F9143AB}"/>
          </ac:picMkLst>
        </pc:picChg>
      </pc:sldChg>
      <pc:sldChg chg="modSp add mod ord">
        <pc:chgData name="Marianne Benedek" userId="3df88170-7657-4df1-a9a8-02a91c9ff31d" providerId="ADAL" clId="{27794CB4-16DF-40AD-869F-781BF68E2503}" dt="2021-02-07T18:30:16.486" v="1969"/>
        <pc:sldMkLst>
          <pc:docMk/>
          <pc:sldMk cId="3148233618" sldId="548"/>
        </pc:sldMkLst>
        <pc:spChg chg="mod">
          <ac:chgData name="Marianne Benedek" userId="3df88170-7657-4df1-a9a8-02a91c9ff31d" providerId="ADAL" clId="{27794CB4-16DF-40AD-869F-781BF68E2503}" dt="2021-02-07T17:15:02.514" v="747" actId="12"/>
          <ac:spMkLst>
            <pc:docMk/>
            <pc:sldMk cId="3148233618" sldId="548"/>
            <ac:spMk id="3" creationId="{0EB58F10-C50F-4CCD-B8FD-BD37308110F5}"/>
          </ac:spMkLst>
        </pc:spChg>
      </pc:sldChg>
      <pc:sldChg chg="addSp modSp add mod ord setBg">
        <pc:chgData name="Marianne Benedek" userId="3df88170-7657-4df1-a9a8-02a91c9ff31d" providerId="ADAL" clId="{27794CB4-16DF-40AD-869F-781BF68E2503}" dt="2021-02-07T18:18:41.391" v="1679" actId="20577"/>
        <pc:sldMkLst>
          <pc:docMk/>
          <pc:sldMk cId="3263888136" sldId="549"/>
        </pc:sldMkLst>
        <pc:spChg chg="mod">
          <ac:chgData name="Marianne Benedek" userId="3df88170-7657-4df1-a9a8-02a91c9ff31d" providerId="ADAL" clId="{27794CB4-16DF-40AD-869F-781BF68E2503}" dt="2021-02-07T18:18:41.391" v="1679" actId="20577"/>
          <ac:spMkLst>
            <pc:docMk/>
            <pc:sldMk cId="3263888136" sldId="549"/>
            <ac:spMk id="2" creationId="{CB33062C-F2E2-4E5B-9466-351EE5DDFC5E}"/>
          </ac:spMkLst>
        </pc:spChg>
        <pc:spChg chg="mod">
          <ac:chgData name="Marianne Benedek" userId="3df88170-7657-4df1-a9a8-02a91c9ff31d" providerId="ADAL" clId="{27794CB4-16DF-40AD-869F-781BF68E2503}" dt="2021-02-07T17:58:14.153" v="1320" actId="26606"/>
          <ac:spMkLst>
            <pc:docMk/>
            <pc:sldMk cId="3263888136" sldId="549"/>
            <ac:spMk id="3" creationId="{231647D5-C047-4434-A775-AC8C82EE7B9F}"/>
          </ac:spMkLst>
        </pc:spChg>
        <pc:spChg chg="mod">
          <ac:chgData name="Marianne Benedek" userId="3df88170-7657-4df1-a9a8-02a91c9ff31d" providerId="ADAL" clId="{27794CB4-16DF-40AD-869F-781BF68E2503}" dt="2021-02-07T17:58:14.153" v="1320" actId="26606"/>
          <ac:spMkLst>
            <pc:docMk/>
            <pc:sldMk cId="3263888136" sldId="549"/>
            <ac:spMk id="4" creationId="{87BCA06C-3995-4C02-B972-2147BEDA7A1E}"/>
          </ac:spMkLst>
        </pc:spChg>
        <pc:spChg chg="add">
          <ac:chgData name="Marianne Benedek" userId="3df88170-7657-4df1-a9a8-02a91c9ff31d" providerId="ADAL" clId="{27794CB4-16DF-40AD-869F-781BF68E2503}" dt="2021-02-07T17:58:14.153" v="1320" actId="26606"/>
          <ac:spMkLst>
            <pc:docMk/>
            <pc:sldMk cId="3263888136" sldId="549"/>
            <ac:spMk id="9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58:14.153" v="1320" actId="26606"/>
          <ac:spMkLst>
            <pc:docMk/>
            <pc:sldMk cId="3263888136" sldId="549"/>
            <ac:spMk id="11" creationId="{F6EE670A-A41A-44AD-BC1C-2090365EB5B3}"/>
          </ac:spMkLst>
        </pc:spChg>
      </pc:sldChg>
      <pc:sldChg chg="addSp delSp modSp add mod ord setBg">
        <pc:chgData name="Marianne Benedek" userId="3df88170-7657-4df1-a9a8-02a91c9ff31d" providerId="ADAL" clId="{27794CB4-16DF-40AD-869F-781BF68E2503}" dt="2021-02-07T18:16:46.289" v="1549" actId="12"/>
        <pc:sldMkLst>
          <pc:docMk/>
          <pc:sldMk cId="3590661073" sldId="550"/>
        </pc:sldMkLst>
        <pc:spChg chg="mod">
          <ac:chgData name="Marianne Benedek" userId="3df88170-7657-4df1-a9a8-02a91c9ff31d" providerId="ADAL" clId="{27794CB4-16DF-40AD-869F-781BF68E2503}" dt="2021-02-07T18:16:36.306" v="1546" actId="20577"/>
          <ac:spMkLst>
            <pc:docMk/>
            <pc:sldMk cId="3590661073" sldId="550"/>
            <ac:spMk id="2" creationId="{CB33062C-F2E2-4E5B-9466-351EE5DDFC5E}"/>
          </ac:spMkLst>
        </pc:spChg>
        <pc:spChg chg="mod">
          <ac:chgData name="Marianne Benedek" userId="3df88170-7657-4df1-a9a8-02a91c9ff31d" providerId="ADAL" clId="{27794CB4-16DF-40AD-869F-781BF68E2503}" dt="2021-02-07T18:16:46.289" v="1549" actId="12"/>
          <ac:spMkLst>
            <pc:docMk/>
            <pc:sldMk cId="3590661073" sldId="550"/>
            <ac:spMk id="3" creationId="{231647D5-C047-4434-A775-AC8C82EE7B9F}"/>
          </ac:spMkLst>
        </pc:spChg>
        <pc:spChg chg="del">
          <ac:chgData name="Marianne Benedek" userId="3df88170-7657-4df1-a9a8-02a91c9ff31d" providerId="ADAL" clId="{27794CB4-16DF-40AD-869F-781BF68E2503}" dt="2021-02-07T17:50:27.197" v="1186" actId="478"/>
          <ac:spMkLst>
            <pc:docMk/>
            <pc:sldMk cId="3590661073" sldId="550"/>
            <ac:spMk id="4" creationId="{87BCA06C-3995-4C02-B972-2147BEDA7A1E}"/>
          </ac:spMkLst>
        </pc:spChg>
        <pc:spChg chg="add">
          <ac:chgData name="Marianne Benedek" userId="3df88170-7657-4df1-a9a8-02a91c9ff31d" providerId="ADAL" clId="{27794CB4-16DF-40AD-869F-781BF68E2503}" dt="2021-02-07T17:58:02.079" v="1318" actId="26606"/>
          <ac:spMkLst>
            <pc:docMk/>
            <pc:sldMk cId="3590661073" sldId="550"/>
            <ac:spMk id="8" creationId="{77D7B666-D5E6-48CE-B26A-FB5E5C34AF90}"/>
          </ac:spMkLst>
        </pc:spChg>
        <pc:spChg chg="add">
          <ac:chgData name="Marianne Benedek" userId="3df88170-7657-4df1-a9a8-02a91c9ff31d" providerId="ADAL" clId="{27794CB4-16DF-40AD-869F-781BF68E2503}" dt="2021-02-07T17:58:02.079" v="1318" actId="26606"/>
          <ac:spMkLst>
            <pc:docMk/>
            <pc:sldMk cId="3590661073" sldId="550"/>
            <ac:spMk id="10" creationId="{F6EE670A-A41A-44AD-BC1C-2090365EB5B3}"/>
          </ac:spMkLst>
        </pc:spChg>
      </pc:sldChg>
      <pc:sldChg chg="addSp delSp modSp add mod">
        <pc:chgData name="Marianne Benedek" userId="3df88170-7657-4df1-a9a8-02a91c9ff31d" providerId="ADAL" clId="{27794CB4-16DF-40AD-869F-781BF68E2503}" dt="2021-02-07T18:17:41.144" v="1639" actId="20577"/>
        <pc:sldMkLst>
          <pc:docMk/>
          <pc:sldMk cId="3681735970" sldId="551"/>
        </pc:sldMkLst>
        <pc:spChg chg="mod">
          <ac:chgData name="Marianne Benedek" userId="3df88170-7657-4df1-a9a8-02a91c9ff31d" providerId="ADAL" clId="{27794CB4-16DF-40AD-869F-781BF68E2503}" dt="2021-02-07T18:17:05.970" v="1583" actId="20577"/>
          <ac:spMkLst>
            <pc:docMk/>
            <pc:sldMk cId="3681735970" sldId="551"/>
            <ac:spMk id="2" creationId="{CB33062C-F2E2-4E5B-9466-351EE5DDFC5E}"/>
          </ac:spMkLst>
        </pc:spChg>
        <pc:spChg chg="mod">
          <ac:chgData name="Marianne Benedek" userId="3df88170-7657-4df1-a9a8-02a91c9ff31d" providerId="ADAL" clId="{27794CB4-16DF-40AD-869F-781BF68E2503}" dt="2021-02-07T18:17:41.144" v="1639" actId="20577"/>
          <ac:spMkLst>
            <pc:docMk/>
            <pc:sldMk cId="3681735970" sldId="551"/>
            <ac:spMk id="3" creationId="{231647D5-C047-4434-A775-AC8C82EE7B9F}"/>
          </ac:spMkLst>
        </pc:spChg>
        <pc:spChg chg="add del">
          <ac:chgData name="Marianne Benedek" userId="3df88170-7657-4df1-a9a8-02a91c9ff31d" providerId="ADAL" clId="{27794CB4-16DF-40AD-869F-781BF68E2503}" dt="2021-02-07T18:11:02.375" v="1504" actId="26606"/>
          <ac:spMkLst>
            <pc:docMk/>
            <pc:sldMk cId="3681735970" sldId="551"/>
            <ac:spMk id="8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8:11:02.375" v="1504" actId="26606"/>
          <ac:spMkLst>
            <pc:docMk/>
            <pc:sldMk cId="3681735970" sldId="551"/>
            <ac:spMk id="10" creationId="{F6EE670A-A41A-44AD-BC1C-2090365EB5B3}"/>
          </ac:spMkLst>
        </pc:spChg>
        <pc:spChg chg="add del">
          <ac:chgData name="Marianne Benedek" userId="3df88170-7657-4df1-a9a8-02a91c9ff31d" providerId="ADAL" clId="{27794CB4-16DF-40AD-869F-781BF68E2503}" dt="2021-02-07T18:11:02.359" v="1503" actId="26606"/>
          <ac:spMkLst>
            <pc:docMk/>
            <pc:sldMk cId="3681735970" sldId="551"/>
            <ac:spMk id="15" creationId="{77D7B666-D5E6-48CE-B26A-FB5E5C34AF90}"/>
          </ac:spMkLst>
        </pc:spChg>
        <pc:spChg chg="add del">
          <ac:chgData name="Marianne Benedek" userId="3df88170-7657-4df1-a9a8-02a91c9ff31d" providerId="ADAL" clId="{27794CB4-16DF-40AD-869F-781BF68E2503}" dt="2021-02-07T18:11:02.359" v="1503" actId="26606"/>
          <ac:spMkLst>
            <pc:docMk/>
            <pc:sldMk cId="3681735970" sldId="551"/>
            <ac:spMk id="17" creationId="{F6EE670A-A41A-44AD-BC1C-2090365EB5B3}"/>
          </ac:spMkLst>
        </pc:spChg>
        <pc:spChg chg="add">
          <ac:chgData name="Marianne Benedek" userId="3df88170-7657-4df1-a9a8-02a91c9ff31d" providerId="ADAL" clId="{27794CB4-16DF-40AD-869F-781BF68E2503}" dt="2021-02-07T18:11:02.375" v="1504" actId="26606"/>
          <ac:spMkLst>
            <pc:docMk/>
            <pc:sldMk cId="3681735970" sldId="551"/>
            <ac:spMk id="19" creationId="{8319B32C-704E-4A0B-BD7B-186B70511A5B}"/>
          </ac:spMkLst>
        </pc:spChg>
        <pc:spChg chg="add">
          <ac:chgData name="Marianne Benedek" userId="3df88170-7657-4df1-a9a8-02a91c9ff31d" providerId="ADAL" clId="{27794CB4-16DF-40AD-869F-781BF68E2503}" dt="2021-02-07T18:11:02.375" v="1504" actId="26606"/>
          <ac:spMkLst>
            <pc:docMk/>
            <pc:sldMk cId="3681735970" sldId="551"/>
            <ac:spMk id="20" creationId="{DAA7C513-277B-4325-9779-116946C0D319}"/>
          </ac:spMkLst>
        </pc:spChg>
        <pc:spChg chg="add">
          <ac:chgData name="Marianne Benedek" userId="3df88170-7657-4df1-a9a8-02a91c9ff31d" providerId="ADAL" clId="{27794CB4-16DF-40AD-869F-781BF68E2503}" dt="2021-02-07T18:11:02.375" v="1504" actId="26606"/>
          <ac:spMkLst>
            <pc:docMk/>
            <pc:sldMk cId="3681735970" sldId="551"/>
            <ac:spMk id="21" creationId="{A20F6923-DC2F-4143-ACA0-519D0FE6C7E7}"/>
          </ac:spMkLst>
        </pc:spChg>
      </pc:sldChg>
      <pc:sldChg chg="add del">
        <pc:chgData name="Marianne Benedek" userId="3df88170-7657-4df1-a9a8-02a91c9ff31d" providerId="ADAL" clId="{27794CB4-16DF-40AD-869F-781BF68E2503}" dt="2021-02-07T18:27:53.443" v="1961" actId="47"/>
        <pc:sldMkLst>
          <pc:docMk/>
          <pc:sldMk cId="1020897325" sldId="552"/>
        </pc:sldMkLst>
      </pc:sldChg>
    </pc:docChg>
  </pc:docChgLst>
  <pc:docChgLst>
    <pc:chgData name="Marianne Benedek" userId="S::mbenedek@aurora.edu::3df88170-7657-4df1-a9a8-02a91c9ff31d" providerId="AD" clId="Web-{A93CDBAA-037D-5DD7-39F6-D63AFED50919}"/>
    <pc:docChg chg="modSld">
      <pc:chgData name="Marianne Benedek" userId="S::mbenedek@aurora.edu::3df88170-7657-4df1-a9a8-02a91c9ff31d" providerId="AD" clId="Web-{A93CDBAA-037D-5DD7-39F6-D63AFED50919}" dt="2021-02-08T13:07:42.832" v="2" actId="20577"/>
      <pc:docMkLst>
        <pc:docMk/>
      </pc:docMkLst>
      <pc:sldChg chg="modSp">
        <pc:chgData name="Marianne Benedek" userId="S::mbenedek@aurora.edu::3df88170-7657-4df1-a9a8-02a91c9ff31d" providerId="AD" clId="Web-{A93CDBAA-037D-5DD7-39F6-D63AFED50919}" dt="2021-02-08T13:07:42.832" v="2" actId="20577"/>
        <pc:sldMkLst>
          <pc:docMk/>
          <pc:sldMk cId="1361806490" sldId="544"/>
        </pc:sldMkLst>
        <pc:spChg chg="mod">
          <ac:chgData name="Marianne Benedek" userId="S::mbenedek@aurora.edu::3df88170-7657-4df1-a9a8-02a91c9ff31d" providerId="AD" clId="Web-{A93CDBAA-037D-5DD7-39F6-D63AFED50919}" dt="2021-02-08T13:07:42.832" v="2" actId="20577"/>
          <ac:spMkLst>
            <pc:docMk/>
            <pc:sldMk cId="1361806490" sldId="544"/>
            <ac:spMk id="3" creationId="{231647D5-C047-4434-A775-AC8C82EE7B9F}"/>
          </ac:spMkLst>
        </pc:spChg>
      </pc:sldChg>
    </pc:docChg>
  </pc:docChgLst>
  <pc:docChgLst>
    <pc:chgData name="Marianne Benedek" userId="S::mbenedek@aurora.edu::3df88170-7657-4df1-a9a8-02a91c9ff31d" providerId="AD" clId="Web-{A7EB28B9-97C2-4430-3664-1E03928E68BC}"/>
    <pc:docChg chg="addSld delSld modSld sldOrd">
      <pc:chgData name="Marianne Benedek" userId="S::mbenedek@aurora.edu::3df88170-7657-4df1-a9a8-02a91c9ff31d" providerId="AD" clId="Web-{A7EB28B9-97C2-4430-3664-1E03928E68BC}" dt="2021-02-12T12:40:36.825" v="47" actId="20577"/>
      <pc:docMkLst>
        <pc:docMk/>
      </pc:docMkLst>
      <pc:sldChg chg="modSp">
        <pc:chgData name="Marianne Benedek" userId="S::mbenedek@aurora.edu::3df88170-7657-4df1-a9a8-02a91c9ff31d" providerId="AD" clId="Web-{A7EB28B9-97C2-4430-3664-1E03928E68BC}" dt="2021-02-12T12:40:09.200" v="42" actId="20577"/>
        <pc:sldMkLst>
          <pc:docMk/>
          <pc:sldMk cId="2645726543" sldId="279"/>
        </pc:sldMkLst>
        <pc:spChg chg="mod">
          <ac:chgData name="Marianne Benedek" userId="S::mbenedek@aurora.edu::3df88170-7657-4df1-a9a8-02a91c9ff31d" providerId="AD" clId="Web-{A7EB28B9-97C2-4430-3664-1E03928E68BC}" dt="2021-02-12T12:34:41.981" v="6"/>
          <ac:spMkLst>
            <pc:docMk/>
            <pc:sldMk cId="2645726543" sldId="279"/>
            <ac:spMk id="2" creationId="{9497F9DC-160B-489E-962B-9CDEE6CA3A9D}"/>
          </ac:spMkLst>
        </pc:spChg>
        <pc:spChg chg="mod ord">
          <ac:chgData name="Marianne Benedek" userId="S::mbenedek@aurora.edu::3df88170-7657-4df1-a9a8-02a91c9ff31d" providerId="AD" clId="Web-{A7EB28B9-97C2-4430-3664-1E03928E68BC}" dt="2021-02-12T12:40:09.200" v="42" actId="20577"/>
          <ac:spMkLst>
            <pc:docMk/>
            <pc:sldMk cId="2645726543" sldId="279"/>
            <ac:spMk id="3" creationId="{2683BFDE-5BF7-43FE-914A-2F7A586B9F0A}"/>
          </ac:spMkLst>
        </pc:spChg>
        <pc:picChg chg="mod">
          <ac:chgData name="Marianne Benedek" userId="S::mbenedek@aurora.edu::3df88170-7657-4df1-a9a8-02a91c9ff31d" providerId="AD" clId="Web-{A7EB28B9-97C2-4430-3664-1E03928E68BC}" dt="2021-02-12T12:34:41.981" v="6"/>
          <ac:picMkLst>
            <pc:docMk/>
            <pc:sldMk cId="2645726543" sldId="279"/>
            <ac:picMk id="4" creationId="{EFF2BE90-7875-4F6F-9A6A-C0EF1A045C8E}"/>
          </ac:picMkLst>
        </pc:picChg>
      </pc:sldChg>
      <pc:sldChg chg="add del ord replId">
        <pc:chgData name="Marianne Benedek" userId="S::mbenedek@aurora.edu::3df88170-7657-4df1-a9a8-02a91c9ff31d" providerId="AD" clId="Web-{A7EB28B9-97C2-4430-3664-1E03928E68BC}" dt="2021-02-12T12:35:35.916" v="11"/>
        <pc:sldMkLst>
          <pc:docMk/>
          <pc:sldMk cId="313867614" sldId="591"/>
        </pc:sldMkLst>
      </pc:sldChg>
      <pc:sldChg chg="modSp add ord replId">
        <pc:chgData name="Marianne Benedek" userId="S::mbenedek@aurora.edu::3df88170-7657-4df1-a9a8-02a91c9ff31d" providerId="AD" clId="Web-{A7EB28B9-97C2-4430-3664-1E03928E68BC}" dt="2021-02-12T12:40:36.825" v="47" actId="20577"/>
        <pc:sldMkLst>
          <pc:docMk/>
          <pc:sldMk cId="3820147144" sldId="592"/>
        </pc:sldMkLst>
        <pc:spChg chg="mod">
          <ac:chgData name="Marianne Benedek" userId="S::mbenedek@aurora.edu::3df88170-7657-4df1-a9a8-02a91c9ff31d" providerId="AD" clId="Web-{A7EB28B9-97C2-4430-3664-1E03928E68BC}" dt="2021-02-12T12:40:36.825" v="47" actId="20577"/>
          <ac:spMkLst>
            <pc:docMk/>
            <pc:sldMk cId="3820147144" sldId="592"/>
            <ac:spMk id="3" creationId="{880C93A5-1CA3-43A1-A82D-92C8EEBA4A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MSW STUDENTS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F-4788-9C05-BD29307678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F-4788-9C05-BD29307678F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F-4788-9C05-BD29307678F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3F-4788-9C05-BD29307678F4}"/>
              </c:ext>
            </c:extLst>
          </c:dPt>
          <c:cat>
            <c:strRef>
              <c:f>Sheet1!$A$2:$A$5</c:f>
              <c:strCache>
                <c:ptCount val="4"/>
                <c:pt idx="0">
                  <c:v>1 or more ACES</c:v>
                </c:pt>
                <c:pt idx="1">
                  <c:v>1-3 ACES</c:v>
                </c:pt>
                <c:pt idx="2">
                  <c:v>&gt;4 ACES</c:v>
                </c:pt>
                <c:pt idx="3">
                  <c:v>&gt; 6 ACES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0.79</c:v>
                </c:pt>
                <c:pt idx="1">
                  <c:v>0.38</c:v>
                </c:pt>
                <c:pt idx="2">
                  <c:v>0.42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6BA-9CB8-54A850FF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0129040"/>
        <c:axId val="560130352"/>
      </c:barChart>
      <c:catAx>
        <c:axId val="56012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130352"/>
        <c:crosses val="autoZero"/>
        <c:auto val="1"/>
        <c:lblAlgn val="ctr"/>
        <c:lblOffset val="100"/>
        <c:noMultiLvlLbl val="0"/>
      </c:catAx>
      <c:valAx>
        <c:axId val="56013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12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Aschuck@aurora.edu" TargetMode="External"/><Relationship Id="rId1" Type="http://schemas.openxmlformats.org/officeDocument/2006/relationships/hyperlink" Target="mailto:Mbenedek@aurora.edu" TargetMode="External"/><Relationship Id="rId6" Type="http://schemas.openxmlformats.org/officeDocument/2006/relationships/image" Target="../media/image67.svg"/><Relationship Id="rId5" Type="http://schemas.openxmlformats.org/officeDocument/2006/relationships/image" Target="../media/image41.png"/><Relationship Id="rId4" Type="http://schemas.openxmlformats.org/officeDocument/2006/relationships/image" Target="../media/image6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mailto:Aschuck@aurora.edu" TargetMode="External"/><Relationship Id="rId7" Type="http://schemas.openxmlformats.org/officeDocument/2006/relationships/image" Target="../media/image67.svg"/><Relationship Id="rId1" Type="http://schemas.openxmlformats.org/officeDocument/2006/relationships/image" Target="../media/image40.png"/><Relationship Id="rId6" Type="http://schemas.openxmlformats.org/officeDocument/2006/relationships/image" Target="../media/image41.png"/><Relationship Id="rId5" Type="http://schemas.openxmlformats.org/officeDocument/2006/relationships/hyperlink" Target="mailto:Mbenedek@aurora.edu" TargetMode="External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554C-ED51-47D5-A3E1-B1541464A120}" type="doc">
      <dgm:prSet loTypeId="urn:microsoft.com/office/officeart/2005/8/layout/cycle6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71594C6-C1F1-457E-970B-48D0AA68591B}">
      <dgm:prSet phldrT="[Text]"/>
      <dgm:spPr/>
      <dgm:t>
        <a:bodyPr/>
        <a:lstStyle/>
        <a:p>
          <a:pPr rtl="0"/>
          <a:r>
            <a:rPr lang="en-US">
              <a:latin typeface="Tw Cen MT Condensed" panose="020B0606020104020203"/>
            </a:rPr>
            <a:t>Overview of ACEs</a:t>
          </a:r>
          <a:endParaRPr lang="en-US"/>
        </a:p>
        <a:p>
          <a:endParaRPr lang="en-US"/>
        </a:p>
      </dgm:t>
    </dgm:pt>
    <dgm:pt modelId="{9126AE3C-C2FE-41D3-BDDB-B813F8D00F2A}" type="parTrans" cxnId="{AF3C9980-909E-4EE6-9B7E-2F4A5F14C414}">
      <dgm:prSet/>
      <dgm:spPr/>
      <dgm:t>
        <a:bodyPr/>
        <a:lstStyle/>
        <a:p>
          <a:endParaRPr lang="en-US"/>
        </a:p>
      </dgm:t>
    </dgm:pt>
    <dgm:pt modelId="{54AAC23D-E55A-4859-BFD3-DAEC227DAF6C}" type="sibTrans" cxnId="{AF3C9980-909E-4EE6-9B7E-2F4A5F14C414}">
      <dgm:prSet/>
      <dgm:spPr/>
      <dgm:t>
        <a:bodyPr/>
        <a:lstStyle/>
        <a:p>
          <a:endParaRPr lang="en-US"/>
        </a:p>
      </dgm:t>
    </dgm:pt>
    <dgm:pt modelId="{AFA91B66-0725-42FF-A7B8-2A9F91D12FD5}">
      <dgm:prSet phldrT="[Text]"/>
      <dgm:spPr/>
      <dgm:t>
        <a:bodyPr/>
        <a:lstStyle/>
        <a:p>
          <a:r>
            <a:rPr lang="en-US"/>
            <a:t>ACEs &amp; Social Work Students</a:t>
          </a:r>
        </a:p>
      </dgm:t>
    </dgm:pt>
    <dgm:pt modelId="{669E2AAC-4C8C-405B-84BE-6A6B9CF2B0E1}" type="parTrans" cxnId="{C38BF0EC-E32C-4A19-9278-431AC97A9418}">
      <dgm:prSet/>
      <dgm:spPr/>
      <dgm:t>
        <a:bodyPr/>
        <a:lstStyle/>
        <a:p>
          <a:endParaRPr lang="en-US"/>
        </a:p>
      </dgm:t>
    </dgm:pt>
    <dgm:pt modelId="{A78AFB87-AD52-42C5-A60C-BC5287AFDC59}" type="sibTrans" cxnId="{C38BF0EC-E32C-4A19-9278-431AC97A9418}">
      <dgm:prSet/>
      <dgm:spPr/>
      <dgm:t>
        <a:bodyPr/>
        <a:lstStyle/>
        <a:p>
          <a:endParaRPr lang="en-US"/>
        </a:p>
      </dgm:t>
    </dgm:pt>
    <dgm:pt modelId="{D1448D1E-FE80-4C97-9291-FE5609F34805}">
      <dgm:prSet phldrT="[Text]"/>
      <dgm:spPr/>
      <dgm:t>
        <a:bodyPr/>
        <a:lstStyle/>
        <a:p>
          <a:r>
            <a:rPr lang="en-US"/>
            <a:t>Tools</a:t>
          </a:r>
        </a:p>
      </dgm:t>
    </dgm:pt>
    <dgm:pt modelId="{CD4F4013-0E48-4F5F-9DE6-FB3BEDCD2645}" type="parTrans" cxnId="{35EA4CEE-DEC9-4775-B92B-D475E29FA848}">
      <dgm:prSet/>
      <dgm:spPr/>
      <dgm:t>
        <a:bodyPr/>
        <a:lstStyle/>
        <a:p>
          <a:endParaRPr lang="en-US"/>
        </a:p>
      </dgm:t>
    </dgm:pt>
    <dgm:pt modelId="{1BEF89BA-B1AA-4E29-B6EE-4F71B59E2A2C}" type="sibTrans" cxnId="{35EA4CEE-DEC9-4775-B92B-D475E29FA848}">
      <dgm:prSet/>
      <dgm:spPr/>
      <dgm:t>
        <a:bodyPr/>
        <a:lstStyle/>
        <a:p>
          <a:endParaRPr lang="en-US"/>
        </a:p>
      </dgm:t>
    </dgm:pt>
    <dgm:pt modelId="{3B1D8FF6-3F54-4D98-802D-992C0BD00782}">
      <dgm:prSet phldrT="[Text]"/>
      <dgm:spPr/>
      <dgm:t>
        <a:bodyPr/>
        <a:lstStyle/>
        <a:p>
          <a:pPr rtl="0"/>
          <a:r>
            <a:rPr lang="en-US">
              <a:latin typeface="TW Cen MT"/>
            </a:rPr>
            <a:t>Trauma-informed approach when working with students</a:t>
          </a:r>
          <a:endParaRPr lang="en-US"/>
        </a:p>
      </dgm:t>
    </dgm:pt>
    <dgm:pt modelId="{50B60146-80B7-4DFF-A40D-0E006097A02A}" type="parTrans" cxnId="{B091F282-D4BB-43AC-858F-5C0789B37AC1}">
      <dgm:prSet/>
      <dgm:spPr/>
      <dgm:t>
        <a:bodyPr/>
        <a:lstStyle/>
        <a:p>
          <a:endParaRPr lang="en-US"/>
        </a:p>
      </dgm:t>
    </dgm:pt>
    <dgm:pt modelId="{C912A5AF-EFCC-4B1E-8791-D2AA20D6B8FE}" type="sibTrans" cxnId="{B091F282-D4BB-43AC-858F-5C0789B37AC1}">
      <dgm:prSet/>
      <dgm:spPr/>
      <dgm:t>
        <a:bodyPr/>
        <a:lstStyle/>
        <a:p>
          <a:endParaRPr lang="en-US"/>
        </a:p>
      </dgm:t>
    </dgm:pt>
    <dgm:pt modelId="{7847EEC8-3E35-4BF9-AC7D-42860BDE54BA}">
      <dgm:prSet phldr="0"/>
      <dgm:spPr/>
      <dgm:t>
        <a:bodyPr/>
        <a:lstStyle/>
        <a:p>
          <a:r>
            <a:rPr lang="en-US">
              <a:latin typeface="TW Cen MT"/>
            </a:rPr>
            <a:t>Resources for students and field instructors </a:t>
          </a:r>
          <a:endParaRPr lang="en-US"/>
        </a:p>
      </dgm:t>
    </dgm:pt>
    <dgm:pt modelId="{815D0865-3841-4516-A8B8-9C9E7E6CEE5D}" type="parTrans" cxnId="{F1BB05F8-8847-4604-83F4-76B0A170C9EF}">
      <dgm:prSet/>
      <dgm:spPr/>
    </dgm:pt>
    <dgm:pt modelId="{2CEDF5D2-CC50-4EC1-874F-9E7243558C08}" type="sibTrans" cxnId="{F1BB05F8-8847-4604-83F4-76B0A170C9EF}">
      <dgm:prSet/>
      <dgm:spPr/>
    </dgm:pt>
    <dgm:pt modelId="{7023C626-7D82-4852-8E7C-09EF0DDCCDB7}" type="pres">
      <dgm:prSet presAssocID="{53AB554C-ED51-47D5-A3E1-B1541464A1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20F537-068A-4CFA-8D73-81F5D3A4DB74}" type="pres">
      <dgm:prSet presAssocID="{F71594C6-C1F1-457E-970B-48D0AA6859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5F92A-6322-4FBA-BB6A-1E9607D2FB57}" type="pres">
      <dgm:prSet presAssocID="{F71594C6-C1F1-457E-970B-48D0AA68591B}" presName="spNode" presStyleCnt="0"/>
      <dgm:spPr/>
    </dgm:pt>
    <dgm:pt modelId="{766AF5E1-9CA5-4984-A251-1457EC6E23D5}" type="pres">
      <dgm:prSet presAssocID="{54AAC23D-E55A-4859-BFD3-DAEC227DAF6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76C06E6-C6FD-4960-9EC5-5167548DF739}" type="pres">
      <dgm:prSet presAssocID="{AFA91B66-0725-42FF-A7B8-2A9F91D12F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32002-A5E9-4857-9650-9BD8EE744D8E}" type="pres">
      <dgm:prSet presAssocID="{AFA91B66-0725-42FF-A7B8-2A9F91D12FD5}" presName="spNode" presStyleCnt="0"/>
      <dgm:spPr/>
    </dgm:pt>
    <dgm:pt modelId="{3C904282-4597-4182-91FB-CE5FD0765ACB}" type="pres">
      <dgm:prSet presAssocID="{A78AFB87-AD52-42C5-A60C-BC5287AFDC5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F9CF7D2-6512-48BE-B004-28A50CD2C57D}" type="pres">
      <dgm:prSet presAssocID="{D1448D1E-FE80-4C97-9291-FE5609F348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4094-524F-4535-83F5-E8200185599F}" type="pres">
      <dgm:prSet presAssocID="{D1448D1E-FE80-4C97-9291-FE5609F34805}" presName="spNode" presStyleCnt="0"/>
      <dgm:spPr/>
    </dgm:pt>
    <dgm:pt modelId="{CF899FD2-ADF7-4B29-B117-278D58315F87}" type="pres">
      <dgm:prSet presAssocID="{1BEF89BA-B1AA-4E29-B6EE-4F71B59E2A2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9A7639A-A88E-40E7-BA91-BB660F69FCC8}" type="pres">
      <dgm:prSet presAssocID="{3B1D8FF6-3F54-4D98-802D-992C0BD007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808EA-49BB-45AB-BC20-476CAD8B15E0}" type="pres">
      <dgm:prSet presAssocID="{3B1D8FF6-3F54-4D98-802D-992C0BD00782}" presName="spNode" presStyleCnt="0"/>
      <dgm:spPr/>
    </dgm:pt>
    <dgm:pt modelId="{F2459EAE-06ED-4163-A98B-286CF50DBB8F}" type="pres">
      <dgm:prSet presAssocID="{C912A5AF-EFCC-4B1E-8791-D2AA20D6B8F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9B8984-456C-4B33-B898-C936D1F04FAD}" type="pres">
      <dgm:prSet presAssocID="{7847EEC8-3E35-4BF9-AC7D-42860BDE54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8C81B-12E5-4AB7-B693-C1DED2677E78}" type="pres">
      <dgm:prSet presAssocID="{7847EEC8-3E35-4BF9-AC7D-42860BDE54BA}" presName="spNode" presStyleCnt="0"/>
      <dgm:spPr/>
    </dgm:pt>
    <dgm:pt modelId="{193A6B3B-35D4-40B0-91A4-EE74D6399335}" type="pres">
      <dgm:prSet presAssocID="{2CEDF5D2-CC50-4EC1-874F-9E7243558C08}" presName="sibTrans" presStyleLbl="sibTrans1D1" presStyleIdx="4" presStyleCnt="5"/>
      <dgm:spPr/>
    </dgm:pt>
  </dgm:ptLst>
  <dgm:cxnLst>
    <dgm:cxn modelId="{F1BB05F8-8847-4604-83F4-76B0A170C9EF}" srcId="{53AB554C-ED51-47D5-A3E1-B1541464A120}" destId="{7847EEC8-3E35-4BF9-AC7D-42860BDE54BA}" srcOrd="4" destOrd="0" parTransId="{815D0865-3841-4516-A8B8-9C9E7E6CEE5D}" sibTransId="{2CEDF5D2-CC50-4EC1-874F-9E7243558C08}"/>
    <dgm:cxn modelId="{6D85170E-6603-4476-980A-A5E1C898C6B0}" type="presOf" srcId="{54AAC23D-E55A-4859-BFD3-DAEC227DAF6C}" destId="{766AF5E1-9CA5-4984-A251-1457EC6E23D5}" srcOrd="0" destOrd="0" presId="urn:microsoft.com/office/officeart/2005/8/layout/cycle6"/>
    <dgm:cxn modelId="{087AB2A3-6C95-4CCB-89A6-524E4FC22E63}" type="presOf" srcId="{F71594C6-C1F1-457E-970B-48D0AA68591B}" destId="{5E20F537-068A-4CFA-8D73-81F5D3A4DB74}" srcOrd="0" destOrd="0" presId="urn:microsoft.com/office/officeart/2005/8/layout/cycle6"/>
    <dgm:cxn modelId="{B091F282-D4BB-43AC-858F-5C0789B37AC1}" srcId="{53AB554C-ED51-47D5-A3E1-B1541464A120}" destId="{3B1D8FF6-3F54-4D98-802D-992C0BD00782}" srcOrd="3" destOrd="0" parTransId="{50B60146-80B7-4DFF-A40D-0E006097A02A}" sibTransId="{C912A5AF-EFCC-4B1E-8791-D2AA20D6B8FE}"/>
    <dgm:cxn modelId="{28B27ADC-E331-49C0-BA69-45EB10855DD8}" type="presOf" srcId="{53AB554C-ED51-47D5-A3E1-B1541464A120}" destId="{7023C626-7D82-4852-8E7C-09EF0DDCCDB7}" srcOrd="0" destOrd="0" presId="urn:microsoft.com/office/officeart/2005/8/layout/cycle6"/>
    <dgm:cxn modelId="{D5E23BD4-BC9D-401E-868B-9438DA57D95D}" type="presOf" srcId="{D1448D1E-FE80-4C97-9291-FE5609F34805}" destId="{1F9CF7D2-6512-48BE-B004-28A50CD2C57D}" srcOrd="0" destOrd="0" presId="urn:microsoft.com/office/officeart/2005/8/layout/cycle6"/>
    <dgm:cxn modelId="{9A7A82AC-F3F7-4DA5-8C2A-70DAF967BBC9}" type="presOf" srcId="{1BEF89BA-B1AA-4E29-B6EE-4F71B59E2A2C}" destId="{CF899FD2-ADF7-4B29-B117-278D58315F87}" srcOrd="0" destOrd="0" presId="urn:microsoft.com/office/officeart/2005/8/layout/cycle6"/>
    <dgm:cxn modelId="{1DAC43DF-84CE-40ED-A685-325D7A7A5A24}" type="presOf" srcId="{A78AFB87-AD52-42C5-A60C-BC5287AFDC59}" destId="{3C904282-4597-4182-91FB-CE5FD0765ACB}" srcOrd="0" destOrd="0" presId="urn:microsoft.com/office/officeart/2005/8/layout/cycle6"/>
    <dgm:cxn modelId="{7430738A-1C56-4FA6-AD93-ACA6C6087A0C}" type="presOf" srcId="{AFA91B66-0725-42FF-A7B8-2A9F91D12FD5}" destId="{976C06E6-C6FD-4960-9EC5-5167548DF739}" srcOrd="0" destOrd="0" presId="urn:microsoft.com/office/officeart/2005/8/layout/cycle6"/>
    <dgm:cxn modelId="{97AD3FC9-510C-4548-BADF-6C7994264903}" type="presOf" srcId="{7847EEC8-3E35-4BF9-AC7D-42860BDE54BA}" destId="{689B8984-456C-4B33-B898-C936D1F04FAD}" srcOrd="0" destOrd="0" presId="urn:microsoft.com/office/officeart/2005/8/layout/cycle6"/>
    <dgm:cxn modelId="{DD6FFC3A-4368-4852-AA4A-620B2A1DAD87}" type="presOf" srcId="{2CEDF5D2-CC50-4EC1-874F-9E7243558C08}" destId="{193A6B3B-35D4-40B0-91A4-EE74D6399335}" srcOrd="0" destOrd="0" presId="urn:microsoft.com/office/officeart/2005/8/layout/cycle6"/>
    <dgm:cxn modelId="{6CCD1DE2-8B2C-4630-B6CD-E8A46A4EC9DD}" type="presOf" srcId="{C912A5AF-EFCC-4B1E-8791-D2AA20D6B8FE}" destId="{F2459EAE-06ED-4163-A98B-286CF50DBB8F}" srcOrd="0" destOrd="0" presId="urn:microsoft.com/office/officeart/2005/8/layout/cycle6"/>
    <dgm:cxn modelId="{AF3C9980-909E-4EE6-9B7E-2F4A5F14C414}" srcId="{53AB554C-ED51-47D5-A3E1-B1541464A120}" destId="{F71594C6-C1F1-457E-970B-48D0AA68591B}" srcOrd="0" destOrd="0" parTransId="{9126AE3C-C2FE-41D3-BDDB-B813F8D00F2A}" sibTransId="{54AAC23D-E55A-4859-BFD3-DAEC227DAF6C}"/>
    <dgm:cxn modelId="{8334E300-717B-448C-BEE9-093673ED1938}" type="presOf" srcId="{3B1D8FF6-3F54-4D98-802D-992C0BD00782}" destId="{79A7639A-A88E-40E7-BA91-BB660F69FCC8}" srcOrd="0" destOrd="0" presId="urn:microsoft.com/office/officeart/2005/8/layout/cycle6"/>
    <dgm:cxn modelId="{35EA4CEE-DEC9-4775-B92B-D475E29FA848}" srcId="{53AB554C-ED51-47D5-A3E1-B1541464A120}" destId="{D1448D1E-FE80-4C97-9291-FE5609F34805}" srcOrd="2" destOrd="0" parTransId="{CD4F4013-0E48-4F5F-9DE6-FB3BEDCD2645}" sibTransId="{1BEF89BA-B1AA-4E29-B6EE-4F71B59E2A2C}"/>
    <dgm:cxn modelId="{C38BF0EC-E32C-4A19-9278-431AC97A9418}" srcId="{53AB554C-ED51-47D5-A3E1-B1541464A120}" destId="{AFA91B66-0725-42FF-A7B8-2A9F91D12FD5}" srcOrd="1" destOrd="0" parTransId="{669E2AAC-4C8C-405B-84BE-6A6B9CF2B0E1}" sibTransId="{A78AFB87-AD52-42C5-A60C-BC5287AFDC59}"/>
    <dgm:cxn modelId="{036F8F02-404F-43B5-A9FD-0137257246D9}" type="presParOf" srcId="{7023C626-7D82-4852-8E7C-09EF0DDCCDB7}" destId="{5E20F537-068A-4CFA-8D73-81F5D3A4DB74}" srcOrd="0" destOrd="0" presId="urn:microsoft.com/office/officeart/2005/8/layout/cycle6"/>
    <dgm:cxn modelId="{1AD942BA-3543-473D-B591-60536B97F835}" type="presParOf" srcId="{7023C626-7D82-4852-8E7C-09EF0DDCCDB7}" destId="{8A85F92A-6322-4FBA-BB6A-1E9607D2FB57}" srcOrd="1" destOrd="0" presId="urn:microsoft.com/office/officeart/2005/8/layout/cycle6"/>
    <dgm:cxn modelId="{6EB8FBE8-AB2E-45F1-8A8C-227DBD384EE2}" type="presParOf" srcId="{7023C626-7D82-4852-8E7C-09EF0DDCCDB7}" destId="{766AF5E1-9CA5-4984-A251-1457EC6E23D5}" srcOrd="2" destOrd="0" presId="urn:microsoft.com/office/officeart/2005/8/layout/cycle6"/>
    <dgm:cxn modelId="{A5D40089-4B81-4C3B-8E94-487FCD7B9D99}" type="presParOf" srcId="{7023C626-7D82-4852-8E7C-09EF0DDCCDB7}" destId="{976C06E6-C6FD-4960-9EC5-5167548DF739}" srcOrd="3" destOrd="0" presId="urn:microsoft.com/office/officeart/2005/8/layout/cycle6"/>
    <dgm:cxn modelId="{70C0B648-00C5-483F-8041-2AF43C0A3265}" type="presParOf" srcId="{7023C626-7D82-4852-8E7C-09EF0DDCCDB7}" destId="{AE132002-A5E9-4857-9650-9BD8EE744D8E}" srcOrd="4" destOrd="0" presId="urn:microsoft.com/office/officeart/2005/8/layout/cycle6"/>
    <dgm:cxn modelId="{0812ADC9-71C1-4FBB-9954-BAE08F3420CC}" type="presParOf" srcId="{7023C626-7D82-4852-8E7C-09EF0DDCCDB7}" destId="{3C904282-4597-4182-91FB-CE5FD0765ACB}" srcOrd="5" destOrd="0" presId="urn:microsoft.com/office/officeart/2005/8/layout/cycle6"/>
    <dgm:cxn modelId="{CCE56B58-285C-4113-A66F-200B81EBC4CA}" type="presParOf" srcId="{7023C626-7D82-4852-8E7C-09EF0DDCCDB7}" destId="{1F9CF7D2-6512-48BE-B004-28A50CD2C57D}" srcOrd="6" destOrd="0" presId="urn:microsoft.com/office/officeart/2005/8/layout/cycle6"/>
    <dgm:cxn modelId="{22D3AA98-B5F3-4625-B32F-FC04CD43A864}" type="presParOf" srcId="{7023C626-7D82-4852-8E7C-09EF0DDCCDB7}" destId="{FDF14094-524F-4535-83F5-E8200185599F}" srcOrd="7" destOrd="0" presId="urn:microsoft.com/office/officeart/2005/8/layout/cycle6"/>
    <dgm:cxn modelId="{B6318B2E-FCB2-49BB-B368-AEFA3F5CC29E}" type="presParOf" srcId="{7023C626-7D82-4852-8E7C-09EF0DDCCDB7}" destId="{CF899FD2-ADF7-4B29-B117-278D58315F87}" srcOrd="8" destOrd="0" presId="urn:microsoft.com/office/officeart/2005/8/layout/cycle6"/>
    <dgm:cxn modelId="{0DE1834C-EDFE-4640-AB59-766355D1193A}" type="presParOf" srcId="{7023C626-7D82-4852-8E7C-09EF0DDCCDB7}" destId="{79A7639A-A88E-40E7-BA91-BB660F69FCC8}" srcOrd="9" destOrd="0" presId="urn:microsoft.com/office/officeart/2005/8/layout/cycle6"/>
    <dgm:cxn modelId="{7F4E27F5-EFFC-41E3-ACF8-8132EAB58354}" type="presParOf" srcId="{7023C626-7D82-4852-8E7C-09EF0DDCCDB7}" destId="{CA4808EA-49BB-45AB-BC20-476CAD8B15E0}" srcOrd="10" destOrd="0" presId="urn:microsoft.com/office/officeart/2005/8/layout/cycle6"/>
    <dgm:cxn modelId="{1BB5B236-9479-4D48-84AB-D10DCD2C5A4C}" type="presParOf" srcId="{7023C626-7D82-4852-8E7C-09EF0DDCCDB7}" destId="{F2459EAE-06ED-4163-A98B-286CF50DBB8F}" srcOrd="11" destOrd="0" presId="urn:microsoft.com/office/officeart/2005/8/layout/cycle6"/>
    <dgm:cxn modelId="{A4B8C700-B5DC-454C-97F6-0E0B1F1D29AA}" type="presParOf" srcId="{7023C626-7D82-4852-8E7C-09EF0DDCCDB7}" destId="{689B8984-456C-4B33-B898-C936D1F04FAD}" srcOrd="12" destOrd="0" presId="urn:microsoft.com/office/officeart/2005/8/layout/cycle6"/>
    <dgm:cxn modelId="{B592857E-4C9C-48DD-80C2-F9517B95CCC1}" type="presParOf" srcId="{7023C626-7D82-4852-8E7C-09EF0DDCCDB7}" destId="{0958C81B-12E5-4AB7-B693-C1DED2677E78}" srcOrd="13" destOrd="0" presId="urn:microsoft.com/office/officeart/2005/8/layout/cycle6"/>
    <dgm:cxn modelId="{C45DA471-94F9-4E8D-A18F-550B59FC3A27}" type="presParOf" srcId="{7023C626-7D82-4852-8E7C-09EF0DDCCDB7}" destId="{193A6B3B-35D4-40B0-91A4-EE74D63993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E76F3-6564-449A-BA46-A7F1219871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79CE20-DA6F-4627-A560-05F5A852ED52}">
      <dgm:prSet/>
      <dgm:spPr/>
      <dgm:t>
        <a:bodyPr/>
        <a:lstStyle/>
        <a:p>
          <a:r>
            <a:rPr lang="en-US"/>
            <a:t>ACEs have a strong cumulative impact on adult health</a:t>
          </a:r>
        </a:p>
      </dgm:t>
    </dgm:pt>
    <dgm:pt modelId="{512BEB3A-F5C7-4DC9-9582-239435574BAC}" type="parTrans" cxnId="{E793CCA6-9488-4A18-91C4-86417376730D}">
      <dgm:prSet/>
      <dgm:spPr/>
      <dgm:t>
        <a:bodyPr/>
        <a:lstStyle/>
        <a:p>
          <a:endParaRPr lang="en-US"/>
        </a:p>
      </dgm:t>
    </dgm:pt>
    <dgm:pt modelId="{7935411B-6C99-48F2-BB3C-D3CC5C79D71D}" type="sibTrans" cxnId="{E793CCA6-9488-4A18-91C4-86417376730D}">
      <dgm:prSet/>
      <dgm:spPr/>
      <dgm:t>
        <a:bodyPr/>
        <a:lstStyle/>
        <a:p>
          <a:endParaRPr lang="en-US"/>
        </a:p>
      </dgm:t>
    </dgm:pt>
    <dgm:pt modelId="{F4109463-E27C-4F7A-9FC0-5EBB605929DF}">
      <dgm:prSet/>
      <dgm:spPr/>
      <dgm:t>
        <a:bodyPr/>
        <a:lstStyle/>
        <a:p>
          <a:r>
            <a:rPr lang="en-US"/>
            <a:t>As the number of ACES increases, the number of negative consequences increases</a:t>
          </a:r>
        </a:p>
      </dgm:t>
    </dgm:pt>
    <dgm:pt modelId="{9D48AA0E-FDBE-4DD1-B5A9-E2F065E343FA}" type="parTrans" cxnId="{C6C053B6-53BE-4295-BEC0-070CE4FE6757}">
      <dgm:prSet/>
      <dgm:spPr/>
      <dgm:t>
        <a:bodyPr/>
        <a:lstStyle/>
        <a:p>
          <a:endParaRPr lang="en-US"/>
        </a:p>
      </dgm:t>
    </dgm:pt>
    <dgm:pt modelId="{0BE35BED-3A92-44C7-96CF-801338ADE6FC}" type="sibTrans" cxnId="{C6C053B6-53BE-4295-BEC0-070CE4FE6757}">
      <dgm:prSet/>
      <dgm:spPr/>
      <dgm:t>
        <a:bodyPr/>
        <a:lstStyle/>
        <a:p>
          <a:endParaRPr lang="en-US"/>
        </a:p>
      </dgm:t>
    </dgm:pt>
    <dgm:pt modelId="{E0A455DF-2B45-48AD-A877-8F96ABCD2047}">
      <dgm:prSet/>
      <dgm:spPr/>
      <dgm:t>
        <a:bodyPr/>
        <a:lstStyle/>
        <a:p>
          <a:r>
            <a:rPr lang="en-US"/>
            <a:t>ACEs were linked to</a:t>
          </a:r>
        </a:p>
      </dgm:t>
    </dgm:pt>
    <dgm:pt modelId="{D7A2DB67-F41E-4854-A419-8ADA944F70EB}" type="parTrans" cxnId="{328D4D25-C6BD-4BD1-87E7-56C9C2498CD6}">
      <dgm:prSet/>
      <dgm:spPr/>
      <dgm:t>
        <a:bodyPr/>
        <a:lstStyle/>
        <a:p>
          <a:endParaRPr lang="en-US"/>
        </a:p>
      </dgm:t>
    </dgm:pt>
    <dgm:pt modelId="{2A2EFF6C-3E6F-4F09-9569-F388F744BB12}" type="sibTrans" cxnId="{328D4D25-C6BD-4BD1-87E7-56C9C2498CD6}">
      <dgm:prSet/>
      <dgm:spPr/>
      <dgm:t>
        <a:bodyPr/>
        <a:lstStyle/>
        <a:p>
          <a:endParaRPr lang="en-US"/>
        </a:p>
      </dgm:t>
    </dgm:pt>
    <dgm:pt modelId="{7EC18B0A-9D2E-43A0-8673-146A388586B3}">
      <dgm:prSet/>
      <dgm:spPr/>
      <dgm:t>
        <a:bodyPr/>
        <a:lstStyle/>
        <a:p>
          <a:r>
            <a:rPr lang="en-US"/>
            <a:t>Risky health behaviors </a:t>
          </a:r>
        </a:p>
      </dgm:t>
    </dgm:pt>
    <dgm:pt modelId="{5A066ACB-2A8A-465A-8874-176BBB17FD5B}" type="parTrans" cxnId="{3C172CEF-5D4F-4D3A-9337-504B4BC704FD}">
      <dgm:prSet/>
      <dgm:spPr/>
      <dgm:t>
        <a:bodyPr/>
        <a:lstStyle/>
        <a:p>
          <a:endParaRPr lang="en-US"/>
        </a:p>
      </dgm:t>
    </dgm:pt>
    <dgm:pt modelId="{4759B51A-500B-4C10-93A5-6FA9D1C289D6}" type="sibTrans" cxnId="{3C172CEF-5D4F-4D3A-9337-504B4BC704FD}">
      <dgm:prSet/>
      <dgm:spPr/>
      <dgm:t>
        <a:bodyPr/>
        <a:lstStyle/>
        <a:p>
          <a:endParaRPr lang="en-US"/>
        </a:p>
      </dgm:t>
    </dgm:pt>
    <dgm:pt modelId="{5F16C48D-4CAE-44E6-A9A3-5EE227005E98}">
      <dgm:prSet/>
      <dgm:spPr/>
      <dgm:t>
        <a:bodyPr/>
        <a:lstStyle/>
        <a:p>
          <a:r>
            <a:rPr lang="en-US"/>
            <a:t>Chronic health conditions</a:t>
          </a:r>
        </a:p>
      </dgm:t>
    </dgm:pt>
    <dgm:pt modelId="{40F3F226-F753-4534-A8B2-7D42D5C1C624}" type="parTrans" cxnId="{EB81451C-E4C1-43F6-B28C-5F7131F7FB13}">
      <dgm:prSet/>
      <dgm:spPr/>
      <dgm:t>
        <a:bodyPr/>
        <a:lstStyle/>
        <a:p>
          <a:endParaRPr lang="en-US"/>
        </a:p>
      </dgm:t>
    </dgm:pt>
    <dgm:pt modelId="{552891CF-73A7-4A1E-884A-24E3A6CEC25A}" type="sibTrans" cxnId="{EB81451C-E4C1-43F6-B28C-5F7131F7FB13}">
      <dgm:prSet/>
      <dgm:spPr/>
      <dgm:t>
        <a:bodyPr/>
        <a:lstStyle/>
        <a:p>
          <a:endParaRPr lang="en-US"/>
        </a:p>
      </dgm:t>
    </dgm:pt>
    <dgm:pt modelId="{C6733B97-F7ED-486B-8ACF-361912D26D13}">
      <dgm:prSet/>
      <dgm:spPr/>
      <dgm:t>
        <a:bodyPr/>
        <a:lstStyle/>
        <a:p>
          <a:r>
            <a:rPr lang="en-US"/>
            <a:t>Early death</a:t>
          </a:r>
        </a:p>
      </dgm:t>
    </dgm:pt>
    <dgm:pt modelId="{43B94EBF-3C9F-4FB6-901F-1E86C615E566}" type="parTrans" cxnId="{BB5AF569-B89D-4444-BF5E-17D637478EEA}">
      <dgm:prSet/>
      <dgm:spPr/>
      <dgm:t>
        <a:bodyPr/>
        <a:lstStyle/>
        <a:p>
          <a:endParaRPr lang="en-US"/>
        </a:p>
      </dgm:t>
    </dgm:pt>
    <dgm:pt modelId="{E4771BCB-2E20-4AC6-A4D8-880F4ED22970}" type="sibTrans" cxnId="{BB5AF569-B89D-4444-BF5E-17D637478EEA}">
      <dgm:prSet/>
      <dgm:spPr/>
      <dgm:t>
        <a:bodyPr/>
        <a:lstStyle/>
        <a:p>
          <a:endParaRPr lang="en-US"/>
        </a:p>
      </dgm:t>
    </dgm:pt>
    <dgm:pt modelId="{B7AC5D30-A7D5-41D7-954C-87CB563C1D0D}">
      <dgm:prSet/>
      <dgm:spPr/>
      <dgm:t>
        <a:bodyPr/>
        <a:lstStyle/>
        <a:p>
          <a:r>
            <a:rPr lang="en-US"/>
            <a:t>&gt; 4 ACEs </a:t>
          </a:r>
        </a:p>
      </dgm:t>
    </dgm:pt>
    <dgm:pt modelId="{2CD8B80D-7F8C-4474-AC8F-76112CB96F52}" type="parTrans" cxnId="{8FADA674-5BDA-4BA1-BA5F-D741659196B3}">
      <dgm:prSet/>
      <dgm:spPr/>
      <dgm:t>
        <a:bodyPr/>
        <a:lstStyle/>
        <a:p>
          <a:endParaRPr lang="en-US"/>
        </a:p>
      </dgm:t>
    </dgm:pt>
    <dgm:pt modelId="{4A98F6AD-1048-4ABE-9C57-F0BD99FE1E3D}" type="sibTrans" cxnId="{8FADA674-5BDA-4BA1-BA5F-D741659196B3}">
      <dgm:prSet/>
      <dgm:spPr/>
      <dgm:t>
        <a:bodyPr/>
        <a:lstStyle/>
        <a:p>
          <a:endParaRPr lang="en-US"/>
        </a:p>
      </dgm:t>
    </dgm:pt>
    <dgm:pt modelId="{36304253-4B06-451A-A8CB-5ECEE2ABF416}">
      <dgm:prSet/>
      <dgm:spPr/>
      <dgm:t>
        <a:bodyPr/>
        <a:lstStyle/>
        <a:p>
          <a:r>
            <a:rPr lang="en-US"/>
            <a:t>4-12 fold increase in health risks for alcoholism, drug abuse, depression and suicide attempts</a:t>
          </a:r>
        </a:p>
      </dgm:t>
    </dgm:pt>
    <dgm:pt modelId="{B5DF663C-347D-467D-A034-EBC7675BB5B1}" type="parTrans" cxnId="{D1E54E04-C8F6-498A-96E6-946431973CED}">
      <dgm:prSet/>
      <dgm:spPr/>
      <dgm:t>
        <a:bodyPr/>
        <a:lstStyle/>
        <a:p>
          <a:endParaRPr lang="en-US"/>
        </a:p>
      </dgm:t>
    </dgm:pt>
    <dgm:pt modelId="{6E74AF35-502E-4B88-BFF2-6D26BE8678FC}" type="sibTrans" cxnId="{D1E54E04-C8F6-498A-96E6-946431973CED}">
      <dgm:prSet/>
      <dgm:spPr/>
      <dgm:t>
        <a:bodyPr/>
        <a:lstStyle/>
        <a:p>
          <a:endParaRPr lang="en-US"/>
        </a:p>
      </dgm:t>
    </dgm:pt>
    <dgm:pt modelId="{1BECA256-1E4A-4DAF-BF12-E3BAF1A18BF4}" type="pres">
      <dgm:prSet presAssocID="{3D2E76F3-6564-449A-BA46-A7F12198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5B11F-EF84-4145-85F1-6E1E8D6D88DE}" type="pres">
      <dgm:prSet presAssocID="{D079CE20-DA6F-4627-A560-05F5A852ED52}" presName="parentLin" presStyleCnt="0"/>
      <dgm:spPr/>
    </dgm:pt>
    <dgm:pt modelId="{7DD01D86-26DE-4667-93FC-FCEADF6A483C}" type="pres">
      <dgm:prSet presAssocID="{D079CE20-DA6F-4627-A560-05F5A852ED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E05EF61-B312-4B98-8AD4-96FBFD069286}" type="pres">
      <dgm:prSet presAssocID="{D079CE20-DA6F-4627-A560-05F5A852ED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13119-EE3E-4714-A907-A8638969D964}" type="pres">
      <dgm:prSet presAssocID="{D079CE20-DA6F-4627-A560-05F5A852ED52}" presName="negativeSpace" presStyleCnt="0"/>
      <dgm:spPr/>
    </dgm:pt>
    <dgm:pt modelId="{7E10BC1E-6F75-4C2C-AD47-B12EC1F4C53A}" type="pres">
      <dgm:prSet presAssocID="{D079CE20-DA6F-4627-A560-05F5A852ED52}" presName="childText" presStyleLbl="conFgAcc1" presStyleIdx="0" presStyleCnt="4">
        <dgm:presLayoutVars>
          <dgm:bulletEnabled val="1"/>
        </dgm:presLayoutVars>
      </dgm:prSet>
      <dgm:spPr/>
    </dgm:pt>
    <dgm:pt modelId="{CA6AF5E0-A6C7-4604-9982-0573FA8920E9}" type="pres">
      <dgm:prSet presAssocID="{7935411B-6C99-48F2-BB3C-D3CC5C79D71D}" presName="spaceBetweenRectangles" presStyleCnt="0"/>
      <dgm:spPr/>
    </dgm:pt>
    <dgm:pt modelId="{3DB741F1-AC99-44B3-B831-2CD5BACCD47E}" type="pres">
      <dgm:prSet presAssocID="{F4109463-E27C-4F7A-9FC0-5EBB605929DF}" presName="parentLin" presStyleCnt="0"/>
      <dgm:spPr/>
    </dgm:pt>
    <dgm:pt modelId="{6A49B1C1-FD6D-4DAB-97E5-D74F934474D5}" type="pres">
      <dgm:prSet presAssocID="{F4109463-E27C-4F7A-9FC0-5EBB605929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FDAD2D-68B7-4ECC-B36B-C0A6F3E6F3EF}" type="pres">
      <dgm:prSet presAssocID="{F4109463-E27C-4F7A-9FC0-5EBB605929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4F66-4591-4E7B-9E5F-909E0572CD25}" type="pres">
      <dgm:prSet presAssocID="{F4109463-E27C-4F7A-9FC0-5EBB605929DF}" presName="negativeSpace" presStyleCnt="0"/>
      <dgm:spPr/>
    </dgm:pt>
    <dgm:pt modelId="{48928A37-5D41-4121-8A46-223BA5586895}" type="pres">
      <dgm:prSet presAssocID="{F4109463-E27C-4F7A-9FC0-5EBB605929DF}" presName="childText" presStyleLbl="conFgAcc1" presStyleIdx="1" presStyleCnt="4">
        <dgm:presLayoutVars>
          <dgm:bulletEnabled val="1"/>
        </dgm:presLayoutVars>
      </dgm:prSet>
      <dgm:spPr/>
    </dgm:pt>
    <dgm:pt modelId="{8202F17F-E5C3-492B-80BF-FEFCBA3C5545}" type="pres">
      <dgm:prSet presAssocID="{0BE35BED-3A92-44C7-96CF-801338ADE6FC}" presName="spaceBetweenRectangles" presStyleCnt="0"/>
      <dgm:spPr/>
    </dgm:pt>
    <dgm:pt modelId="{F7BCC0F4-2192-4B69-885A-D468A8082B8A}" type="pres">
      <dgm:prSet presAssocID="{E0A455DF-2B45-48AD-A877-8F96ABCD2047}" presName="parentLin" presStyleCnt="0"/>
      <dgm:spPr/>
    </dgm:pt>
    <dgm:pt modelId="{C7C937AE-98F9-47A8-A86A-FA26923C9187}" type="pres">
      <dgm:prSet presAssocID="{E0A455DF-2B45-48AD-A877-8F96ABCD204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E47DE84-AEFD-47BB-9949-3812F320C927}" type="pres">
      <dgm:prSet presAssocID="{E0A455DF-2B45-48AD-A877-8F96ABCD20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A0194-F9E5-46A4-9107-9450DE3EF46F}" type="pres">
      <dgm:prSet presAssocID="{E0A455DF-2B45-48AD-A877-8F96ABCD2047}" presName="negativeSpace" presStyleCnt="0"/>
      <dgm:spPr/>
    </dgm:pt>
    <dgm:pt modelId="{2A8D3859-265A-480D-9CB5-AAFE4FA2726B}" type="pres">
      <dgm:prSet presAssocID="{E0A455DF-2B45-48AD-A877-8F96ABCD204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77792-2AAF-4FE1-89DD-4AB96A699F52}" type="pres">
      <dgm:prSet presAssocID="{2A2EFF6C-3E6F-4F09-9569-F388F744BB12}" presName="spaceBetweenRectangles" presStyleCnt="0"/>
      <dgm:spPr/>
    </dgm:pt>
    <dgm:pt modelId="{BDC7A17F-2761-48E5-AD2D-0240C0238AB6}" type="pres">
      <dgm:prSet presAssocID="{B7AC5D30-A7D5-41D7-954C-87CB563C1D0D}" presName="parentLin" presStyleCnt="0"/>
      <dgm:spPr/>
    </dgm:pt>
    <dgm:pt modelId="{E079B11F-592D-4779-9F5E-9C6A8359DD28}" type="pres">
      <dgm:prSet presAssocID="{B7AC5D30-A7D5-41D7-954C-87CB563C1D0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C144814-9CA5-4856-A7BC-513A8EED0E5C}" type="pres">
      <dgm:prSet presAssocID="{B7AC5D30-A7D5-41D7-954C-87CB563C1D0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09730-073B-4002-8CA6-FE3418EDA49C}" type="pres">
      <dgm:prSet presAssocID="{B7AC5D30-A7D5-41D7-954C-87CB563C1D0D}" presName="negativeSpace" presStyleCnt="0"/>
      <dgm:spPr/>
    </dgm:pt>
    <dgm:pt modelId="{1A808934-9C1D-49B1-8B94-47FBC83293C2}" type="pres">
      <dgm:prSet presAssocID="{B7AC5D30-A7D5-41D7-954C-87CB563C1D0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72CEF-5D4F-4D3A-9337-504B4BC704FD}" srcId="{E0A455DF-2B45-48AD-A877-8F96ABCD2047}" destId="{7EC18B0A-9D2E-43A0-8673-146A388586B3}" srcOrd="0" destOrd="0" parTransId="{5A066ACB-2A8A-465A-8874-176BBB17FD5B}" sibTransId="{4759B51A-500B-4C10-93A5-6FA9D1C289D6}"/>
    <dgm:cxn modelId="{D9AF99BF-F285-45CB-A234-CC4AECC1AED6}" type="presOf" srcId="{D079CE20-DA6F-4627-A560-05F5A852ED52}" destId="{7DD01D86-26DE-4667-93FC-FCEADF6A483C}" srcOrd="0" destOrd="0" presId="urn:microsoft.com/office/officeart/2005/8/layout/list1"/>
    <dgm:cxn modelId="{FEBA1096-9052-452C-BC81-4DB631E976CF}" type="presOf" srcId="{5F16C48D-4CAE-44E6-A9A3-5EE227005E98}" destId="{2A8D3859-265A-480D-9CB5-AAFE4FA2726B}" srcOrd="0" destOrd="1" presId="urn:microsoft.com/office/officeart/2005/8/layout/list1"/>
    <dgm:cxn modelId="{17560CF6-C1F0-4DE0-BD48-7F3D1EAA54B1}" type="presOf" srcId="{3D2E76F3-6564-449A-BA46-A7F12198716E}" destId="{1BECA256-1E4A-4DAF-BF12-E3BAF1A18BF4}" srcOrd="0" destOrd="0" presId="urn:microsoft.com/office/officeart/2005/8/layout/list1"/>
    <dgm:cxn modelId="{3C8624C5-7310-424A-93CA-4F257424A392}" type="presOf" srcId="{B7AC5D30-A7D5-41D7-954C-87CB563C1D0D}" destId="{E079B11F-592D-4779-9F5E-9C6A8359DD28}" srcOrd="0" destOrd="0" presId="urn:microsoft.com/office/officeart/2005/8/layout/list1"/>
    <dgm:cxn modelId="{8FADA674-5BDA-4BA1-BA5F-D741659196B3}" srcId="{3D2E76F3-6564-449A-BA46-A7F12198716E}" destId="{B7AC5D30-A7D5-41D7-954C-87CB563C1D0D}" srcOrd="3" destOrd="0" parTransId="{2CD8B80D-7F8C-4474-AC8F-76112CB96F52}" sibTransId="{4A98F6AD-1048-4ABE-9C57-F0BD99FE1E3D}"/>
    <dgm:cxn modelId="{5AF17BDF-468F-4F3A-A673-D0902EECB6E6}" type="presOf" srcId="{C6733B97-F7ED-486B-8ACF-361912D26D13}" destId="{2A8D3859-265A-480D-9CB5-AAFE4FA2726B}" srcOrd="0" destOrd="2" presId="urn:microsoft.com/office/officeart/2005/8/layout/list1"/>
    <dgm:cxn modelId="{E3279F44-DBDF-46C4-8417-DD04E26FEA79}" type="presOf" srcId="{7EC18B0A-9D2E-43A0-8673-146A388586B3}" destId="{2A8D3859-265A-480D-9CB5-AAFE4FA2726B}" srcOrd="0" destOrd="0" presId="urn:microsoft.com/office/officeart/2005/8/layout/list1"/>
    <dgm:cxn modelId="{BB5AF569-B89D-4444-BF5E-17D637478EEA}" srcId="{E0A455DF-2B45-48AD-A877-8F96ABCD2047}" destId="{C6733B97-F7ED-486B-8ACF-361912D26D13}" srcOrd="2" destOrd="0" parTransId="{43B94EBF-3C9F-4FB6-901F-1E86C615E566}" sibTransId="{E4771BCB-2E20-4AC6-A4D8-880F4ED22970}"/>
    <dgm:cxn modelId="{36B8E6A1-324C-495F-92A7-B9C204C1726E}" type="presOf" srcId="{E0A455DF-2B45-48AD-A877-8F96ABCD2047}" destId="{CE47DE84-AEFD-47BB-9949-3812F320C927}" srcOrd="1" destOrd="0" presId="urn:microsoft.com/office/officeart/2005/8/layout/list1"/>
    <dgm:cxn modelId="{EB81451C-E4C1-43F6-B28C-5F7131F7FB13}" srcId="{E0A455DF-2B45-48AD-A877-8F96ABCD2047}" destId="{5F16C48D-4CAE-44E6-A9A3-5EE227005E98}" srcOrd="1" destOrd="0" parTransId="{40F3F226-F753-4534-A8B2-7D42D5C1C624}" sibTransId="{552891CF-73A7-4A1E-884A-24E3A6CEC25A}"/>
    <dgm:cxn modelId="{B8561FCF-AAC7-4B15-8C2F-178253E2EEA3}" type="presOf" srcId="{D079CE20-DA6F-4627-A560-05F5A852ED52}" destId="{5E05EF61-B312-4B98-8AD4-96FBFD069286}" srcOrd="1" destOrd="0" presId="urn:microsoft.com/office/officeart/2005/8/layout/list1"/>
    <dgm:cxn modelId="{134E8DAE-415E-4CA1-8E65-16DFE0CEBE50}" type="presOf" srcId="{F4109463-E27C-4F7A-9FC0-5EBB605929DF}" destId="{ABFDAD2D-68B7-4ECC-B36B-C0A6F3E6F3EF}" srcOrd="1" destOrd="0" presId="urn:microsoft.com/office/officeart/2005/8/layout/list1"/>
    <dgm:cxn modelId="{C6C053B6-53BE-4295-BEC0-070CE4FE6757}" srcId="{3D2E76F3-6564-449A-BA46-A7F12198716E}" destId="{F4109463-E27C-4F7A-9FC0-5EBB605929DF}" srcOrd="1" destOrd="0" parTransId="{9D48AA0E-FDBE-4DD1-B5A9-E2F065E343FA}" sibTransId="{0BE35BED-3A92-44C7-96CF-801338ADE6FC}"/>
    <dgm:cxn modelId="{D1E54E04-C8F6-498A-96E6-946431973CED}" srcId="{B7AC5D30-A7D5-41D7-954C-87CB563C1D0D}" destId="{36304253-4B06-451A-A8CB-5ECEE2ABF416}" srcOrd="0" destOrd="0" parTransId="{B5DF663C-347D-467D-A034-EBC7675BB5B1}" sibTransId="{6E74AF35-502E-4B88-BFF2-6D26BE8678FC}"/>
    <dgm:cxn modelId="{E793CCA6-9488-4A18-91C4-86417376730D}" srcId="{3D2E76F3-6564-449A-BA46-A7F12198716E}" destId="{D079CE20-DA6F-4627-A560-05F5A852ED52}" srcOrd="0" destOrd="0" parTransId="{512BEB3A-F5C7-4DC9-9582-239435574BAC}" sibTransId="{7935411B-6C99-48F2-BB3C-D3CC5C79D71D}"/>
    <dgm:cxn modelId="{BC0C3034-9F83-4970-8ABF-BB8F713DE2D0}" type="presOf" srcId="{E0A455DF-2B45-48AD-A877-8F96ABCD2047}" destId="{C7C937AE-98F9-47A8-A86A-FA26923C9187}" srcOrd="0" destOrd="0" presId="urn:microsoft.com/office/officeart/2005/8/layout/list1"/>
    <dgm:cxn modelId="{13E2855C-4137-4951-8A1C-E3F3119F19B7}" type="presOf" srcId="{B7AC5D30-A7D5-41D7-954C-87CB563C1D0D}" destId="{8C144814-9CA5-4856-A7BC-513A8EED0E5C}" srcOrd="1" destOrd="0" presId="urn:microsoft.com/office/officeart/2005/8/layout/list1"/>
    <dgm:cxn modelId="{ABFB422F-ADB8-4685-92DA-C75101ABA0C0}" type="presOf" srcId="{36304253-4B06-451A-A8CB-5ECEE2ABF416}" destId="{1A808934-9C1D-49B1-8B94-47FBC83293C2}" srcOrd="0" destOrd="0" presId="urn:microsoft.com/office/officeart/2005/8/layout/list1"/>
    <dgm:cxn modelId="{328D4D25-C6BD-4BD1-87E7-56C9C2498CD6}" srcId="{3D2E76F3-6564-449A-BA46-A7F12198716E}" destId="{E0A455DF-2B45-48AD-A877-8F96ABCD2047}" srcOrd="2" destOrd="0" parTransId="{D7A2DB67-F41E-4854-A419-8ADA944F70EB}" sibTransId="{2A2EFF6C-3E6F-4F09-9569-F388F744BB12}"/>
    <dgm:cxn modelId="{AA5E5C63-A5BF-4BBD-BEA2-211216641B3C}" type="presOf" srcId="{F4109463-E27C-4F7A-9FC0-5EBB605929DF}" destId="{6A49B1C1-FD6D-4DAB-97E5-D74F934474D5}" srcOrd="0" destOrd="0" presId="urn:microsoft.com/office/officeart/2005/8/layout/list1"/>
    <dgm:cxn modelId="{DD3394C3-8F2B-44CB-B5AC-DB766C0C398A}" type="presParOf" srcId="{1BECA256-1E4A-4DAF-BF12-E3BAF1A18BF4}" destId="{2C75B11F-EF84-4145-85F1-6E1E8D6D88DE}" srcOrd="0" destOrd="0" presId="urn:microsoft.com/office/officeart/2005/8/layout/list1"/>
    <dgm:cxn modelId="{C0F35CAD-BAEB-4337-A4AD-5D833FC91D22}" type="presParOf" srcId="{2C75B11F-EF84-4145-85F1-6E1E8D6D88DE}" destId="{7DD01D86-26DE-4667-93FC-FCEADF6A483C}" srcOrd="0" destOrd="0" presId="urn:microsoft.com/office/officeart/2005/8/layout/list1"/>
    <dgm:cxn modelId="{7ECFC476-1115-4635-B6DA-7B908829BAA2}" type="presParOf" srcId="{2C75B11F-EF84-4145-85F1-6E1E8D6D88DE}" destId="{5E05EF61-B312-4B98-8AD4-96FBFD069286}" srcOrd="1" destOrd="0" presId="urn:microsoft.com/office/officeart/2005/8/layout/list1"/>
    <dgm:cxn modelId="{44A9053C-F104-42C0-BA94-C8089645C236}" type="presParOf" srcId="{1BECA256-1E4A-4DAF-BF12-E3BAF1A18BF4}" destId="{29613119-EE3E-4714-A907-A8638969D964}" srcOrd="1" destOrd="0" presId="urn:microsoft.com/office/officeart/2005/8/layout/list1"/>
    <dgm:cxn modelId="{A00F5156-A65F-41C6-8B4E-EDAD591A290B}" type="presParOf" srcId="{1BECA256-1E4A-4DAF-BF12-E3BAF1A18BF4}" destId="{7E10BC1E-6F75-4C2C-AD47-B12EC1F4C53A}" srcOrd="2" destOrd="0" presId="urn:microsoft.com/office/officeart/2005/8/layout/list1"/>
    <dgm:cxn modelId="{A34244A8-8B1C-49C9-AB49-F9D10E5B7F4A}" type="presParOf" srcId="{1BECA256-1E4A-4DAF-BF12-E3BAF1A18BF4}" destId="{CA6AF5E0-A6C7-4604-9982-0573FA8920E9}" srcOrd="3" destOrd="0" presId="urn:microsoft.com/office/officeart/2005/8/layout/list1"/>
    <dgm:cxn modelId="{E281483C-15A7-4E68-AD4E-3911609C1A80}" type="presParOf" srcId="{1BECA256-1E4A-4DAF-BF12-E3BAF1A18BF4}" destId="{3DB741F1-AC99-44B3-B831-2CD5BACCD47E}" srcOrd="4" destOrd="0" presId="urn:microsoft.com/office/officeart/2005/8/layout/list1"/>
    <dgm:cxn modelId="{FBA8561B-55BA-4472-AED4-58FAF40D5796}" type="presParOf" srcId="{3DB741F1-AC99-44B3-B831-2CD5BACCD47E}" destId="{6A49B1C1-FD6D-4DAB-97E5-D74F934474D5}" srcOrd="0" destOrd="0" presId="urn:microsoft.com/office/officeart/2005/8/layout/list1"/>
    <dgm:cxn modelId="{5E7AC4BD-F446-4DBB-B796-F9C8D47B7CC8}" type="presParOf" srcId="{3DB741F1-AC99-44B3-B831-2CD5BACCD47E}" destId="{ABFDAD2D-68B7-4ECC-B36B-C0A6F3E6F3EF}" srcOrd="1" destOrd="0" presId="urn:microsoft.com/office/officeart/2005/8/layout/list1"/>
    <dgm:cxn modelId="{1A82A7B3-9E8F-4465-8B93-C9FF4F864DB0}" type="presParOf" srcId="{1BECA256-1E4A-4DAF-BF12-E3BAF1A18BF4}" destId="{75EF4F66-4591-4E7B-9E5F-909E0572CD25}" srcOrd="5" destOrd="0" presId="urn:microsoft.com/office/officeart/2005/8/layout/list1"/>
    <dgm:cxn modelId="{9ACB7644-04BC-406D-9774-F1AE1F7050E6}" type="presParOf" srcId="{1BECA256-1E4A-4DAF-BF12-E3BAF1A18BF4}" destId="{48928A37-5D41-4121-8A46-223BA5586895}" srcOrd="6" destOrd="0" presId="urn:microsoft.com/office/officeart/2005/8/layout/list1"/>
    <dgm:cxn modelId="{7F91A14C-7E51-4AC8-ABC1-71DFA32AA3B3}" type="presParOf" srcId="{1BECA256-1E4A-4DAF-BF12-E3BAF1A18BF4}" destId="{8202F17F-E5C3-492B-80BF-FEFCBA3C5545}" srcOrd="7" destOrd="0" presId="urn:microsoft.com/office/officeart/2005/8/layout/list1"/>
    <dgm:cxn modelId="{A1D28B79-E9BF-4C27-AB92-4881B85E9015}" type="presParOf" srcId="{1BECA256-1E4A-4DAF-BF12-E3BAF1A18BF4}" destId="{F7BCC0F4-2192-4B69-885A-D468A8082B8A}" srcOrd="8" destOrd="0" presId="urn:microsoft.com/office/officeart/2005/8/layout/list1"/>
    <dgm:cxn modelId="{81136BCC-3ED0-4823-A82A-6AC218131A85}" type="presParOf" srcId="{F7BCC0F4-2192-4B69-885A-D468A8082B8A}" destId="{C7C937AE-98F9-47A8-A86A-FA26923C9187}" srcOrd="0" destOrd="0" presId="urn:microsoft.com/office/officeart/2005/8/layout/list1"/>
    <dgm:cxn modelId="{328F0834-1C47-4BC5-A8E9-4BE1B9C3397F}" type="presParOf" srcId="{F7BCC0F4-2192-4B69-885A-D468A8082B8A}" destId="{CE47DE84-AEFD-47BB-9949-3812F320C927}" srcOrd="1" destOrd="0" presId="urn:microsoft.com/office/officeart/2005/8/layout/list1"/>
    <dgm:cxn modelId="{F9CB87FC-60BA-4401-B31D-86072189845E}" type="presParOf" srcId="{1BECA256-1E4A-4DAF-BF12-E3BAF1A18BF4}" destId="{819A0194-F9E5-46A4-9107-9450DE3EF46F}" srcOrd="9" destOrd="0" presId="urn:microsoft.com/office/officeart/2005/8/layout/list1"/>
    <dgm:cxn modelId="{49B4C522-4291-4285-AFD7-65705496B568}" type="presParOf" srcId="{1BECA256-1E4A-4DAF-BF12-E3BAF1A18BF4}" destId="{2A8D3859-265A-480D-9CB5-AAFE4FA2726B}" srcOrd="10" destOrd="0" presId="urn:microsoft.com/office/officeart/2005/8/layout/list1"/>
    <dgm:cxn modelId="{BAE13D48-A5AC-4383-AAC5-91A91249BBF3}" type="presParOf" srcId="{1BECA256-1E4A-4DAF-BF12-E3BAF1A18BF4}" destId="{F1A77792-2AAF-4FE1-89DD-4AB96A699F52}" srcOrd="11" destOrd="0" presId="urn:microsoft.com/office/officeart/2005/8/layout/list1"/>
    <dgm:cxn modelId="{02035383-49A6-49D3-B66E-86AC810E5759}" type="presParOf" srcId="{1BECA256-1E4A-4DAF-BF12-E3BAF1A18BF4}" destId="{BDC7A17F-2761-48E5-AD2D-0240C0238AB6}" srcOrd="12" destOrd="0" presId="urn:microsoft.com/office/officeart/2005/8/layout/list1"/>
    <dgm:cxn modelId="{610B5D45-E68C-44E8-994A-8BB050159865}" type="presParOf" srcId="{BDC7A17F-2761-48E5-AD2D-0240C0238AB6}" destId="{E079B11F-592D-4779-9F5E-9C6A8359DD28}" srcOrd="0" destOrd="0" presId="urn:microsoft.com/office/officeart/2005/8/layout/list1"/>
    <dgm:cxn modelId="{77E45B95-7333-4F42-AC12-4B8D37CEF0A5}" type="presParOf" srcId="{BDC7A17F-2761-48E5-AD2D-0240C0238AB6}" destId="{8C144814-9CA5-4856-A7BC-513A8EED0E5C}" srcOrd="1" destOrd="0" presId="urn:microsoft.com/office/officeart/2005/8/layout/list1"/>
    <dgm:cxn modelId="{2949FDAC-2496-4ACE-B59A-CCB26E4A3657}" type="presParOf" srcId="{1BECA256-1E4A-4DAF-BF12-E3BAF1A18BF4}" destId="{5B309730-073B-4002-8CA6-FE3418EDA49C}" srcOrd="13" destOrd="0" presId="urn:microsoft.com/office/officeart/2005/8/layout/list1"/>
    <dgm:cxn modelId="{9196397F-EE68-4C52-B087-FDE39B29849E}" type="presParOf" srcId="{1BECA256-1E4A-4DAF-BF12-E3BAF1A18BF4}" destId="{1A808934-9C1D-49B1-8B94-47FBC83293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F7917-D469-4FCA-8484-7711414ABE6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3A63EF-6F21-431F-B090-E495840F774C}">
      <dgm:prSet/>
      <dgm:spPr/>
      <dgm:t>
        <a:bodyPr/>
        <a:lstStyle/>
        <a:p>
          <a:r>
            <a:rPr lang="en-US"/>
            <a:t>Smoking</a:t>
          </a:r>
        </a:p>
      </dgm:t>
    </dgm:pt>
    <dgm:pt modelId="{8B33DA1B-14B5-43E4-8BA0-9DA070EED735}" type="parTrans" cxnId="{E8F12007-A172-4A9B-A016-8AFAF52D888A}">
      <dgm:prSet/>
      <dgm:spPr/>
      <dgm:t>
        <a:bodyPr/>
        <a:lstStyle/>
        <a:p>
          <a:endParaRPr lang="en-US"/>
        </a:p>
      </dgm:t>
    </dgm:pt>
    <dgm:pt modelId="{D30E1386-97F2-4322-BED7-058D98CBD522}" type="sibTrans" cxnId="{E8F12007-A172-4A9B-A016-8AFAF52D888A}">
      <dgm:prSet/>
      <dgm:spPr/>
      <dgm:t>
        <a:bodyPr/>
        <a:lstStyle/>
        <a:p>
          <a:endParaRPr lang="en-US"/>
        </a:p>
      </dgm:t>
    </dgm:pt>
    <dgm:pt modelId="{76E41A5D-C9AD-4CA2-B104-0C66C27E8729}">
      <dgm:prSet/>
      <dgm:spPr/>
      <dgm:t>
        <a:bodyPr/>
        <a:lstStyle/>
        <a:p>
          <a:r>
            <a:rPr lang="en-US"/>
            <a:t>Severe obesity</a:t>
          </a:r>
        </a:p>
      </dgm:t>
    </dgm:pt>
    <dgm:pt modelId="{CE38532B-7269-4845-BC10-7EF5EAC09F2E}" type="parTrans" cxnId="{EBF6803C-A775-4586-A9E2-923B287050B7}">
      <dgm:prSet/>
      <dgm:spPr/>
      <dgm:t>
        <a:bodyPr/>
        <a:lstStyle/>
        <a:p>
          <a:endParaRPr lang="en-US"/>
        </a:p>
      </dgm:t>
    </dgm:pt>
    <dgm:pt modelId="{9954F749-C124-4A20-9779-6A78F5DCB1DD}" type="sibTrans" cxnId="{EBF6803C-A775-4586-A9E2-923B287050B7}">
      <dgm:prSet/>
      <dgm:spPr/>
      <dgm:t>
        <a:bodyPr/>
        <a:lstStyle/>
        <a:p>
          <a:endParaRPr lang="en-US"/>
        </a:p>
      </dgm:t>
    </dgm:pt>
    <dgm:pt modelId="{80B241B6-3777-4680-A4E7-E8C16DEE3E11}">
      <dgm:prSet/>
      <dgm:spPr/>
      <dgm:t>
        <a:bodyPr/>
        <a:lstStyle/>
        <a:p>
          <a:r>
            <a:rPr lang="en-US"/>
            <a:t>Physical inactivity</a:t>
          </a:r>
        </a:p>
      </dgm:t>
    </dgm:pt>
    <dgm:pt modelId="{A27200A8-F88E-406E-B3E0-FCC954CDE02D}" type="parTrans" cxnId="{E503BDB7-92A6-4A5F-913F-0E7CDE73875C}">
      <dgm:prSet/>
      <dgm:spPr/>
      <dgm:t>
        <a:bodyPr/>
        <a:lstStyle/>
        <a:p>
          <a:endParaRPr lang="en-US"/>
        </a:p>
      </dgm:t>
    </dgm:pt>
    <dgm:pt modelId="{6FCCA0BF-3999-45FF-B41E-97C4B33EC9C3}" type="sibTrans" cxnId="{E503BDB7-92A6-4A5F-913F-0E7CDE73875C}">
      <dgm:prSet/>
      <dgm:spPr/>
      <dgm:t>
        <a:bodyPr/>
        <a:lstStyle/>
        <a:p>
          <a:endParaRPr lang="en-US"/>
        </a:p>
      </dgm:t>
    </dgm:pt>
    <dgm:pt modelId="{0DB6F3BC-039E-4194-8A63-90F77D4A3839}">
      <dgm:prSet/>
      <dgm:spPr/>
      <dgm:t>
        <a:bodyPr/>
        <a:lstStyle/>
        <a:p>
          <a:r>
            <a:rPr lang="en-US"/>
            <a:t>Depressed mood</a:t>
          </a:r>
        </a:p>
      </dgm:t>
    </dgm:pt>
    <dgm:pt modelId="{8DFE3CBB-F8C4-4180-A2C5-880FCD496FC3}" type="parTrans" cxnId="{BA134911-2950-4D04-8F44-335863661610}">
      <dgm:prSet/>
      <dgm:spPr/>
      <dgm:t>
        <a:bodyPr/>
        <a:lstStyle/>
        <a:p>
          <a:endParaRPr lang="en-US"/>
        </a:p>
      </dgm:t>
    </dgm:pt>
    <dgm:pt modelId="{66334C6B-B6D5-4BC5-AF9D-AC7E3466C7B8}" type="sibTrans" cxnId="{BA134911-2950-4D04-8F44-335863661610}">
      <dgm:prSet/>
      <dgm:spPr/>
      <dgm:t>
        <a:bodyPr/>
        <a:lstStyle/>
        <a:p>
          <a:endParaRPr lang="en-US"/>
        </a:p>
      </dgm:t>
    </dgm:pt>
    <dgm:pt modelId="{EB0C145B-5F6B-430F-B7E8-730CADC92348}">
      <dgm:prSet/>
      <dgm:spPr/>
      <dgm:t>
        <a:bodyPr/>
        <a:lstStyle/>
        <a:p>
          <a:r>
            <a:rPr lang="en-US"/>
            <a:t>Suicide attempts</a:t>
          </a:r>
        </a:p>
      </dgm:t>
    </dgm:pt>
    <dgm:pt modelId="{6511E08B-902E-4CF3-ADC2-2AA98038E0D9}" type="parTrans" cxnId="{D425B076-3F42-4309-BA25-AE0C7793C52C}">
      <dgm:prSet/>
      <dgm:spPr/>
      <dgm:t>
        <a:bodyPr/>
        <a:lstStyle/>
        <a:p>
          <a:endParaRPr lang="en-US"/>
        </a:p>
      </dgm:t>
    </dgm:pt>
    <dgm:pt modelId="{451BC229-BA84-42A7-8776-F62BB216E5FD}" type="sibTrans" cxnId="{D425B076-3F42-4309-BA25-AE0C7793C52C}">
      <dgm:prSet/>
      <dgm:spPr/>
      <dgm:t>
        <a:bodyPr/>
        <a:lstStyle/>
        <a:p>
          <a:endParaRPr lang="en-US"/>
        </a:p>
      </dgm:t>
    </dgm:pt>
    <dgm:pt modelId="{47E16B5D-8337-4D2A-8B5C-A094C8146240}">
      <dgm:prSet/>
      <dgm:spPr/>
      <dgm:t>
        <a:bodyPr/>
        <a:lstStyle/>
        <a:p>
          <a:r>
            <a:rPr lang="en-US"/>
            <a:t>Alcoholism</a:t>
          </a:r>
        </a:p>
      </dgm:t>
    </dgm:pt>
    <dgm:pt modelId="{6E6862E5-94DA-48C9-A58E-7BA3DDC375B0}" type="parTrans" cxnId="{D229414E-4515-4C30-ABCF-9112B9F04053}">
      <dgm:prSet/>
      <dgm:spPr/>
      <dgm:t>
        <a:bodyPr/>
        <a:lstStyle/>
        <a:p>
          <a:endParaRPr lang="en-US"/>
        </a:p>
      </dgm:t>
    </dgm:pt>
    <dgm:pt modelId="{19566653-C249-469A-910B-7EBF25037827}" type="sibTrans" cxnId="{D229414E-4515-4C30-ABCF-9112B9F04053}">
      <dgm:prSet/>
      <dgm:spPr/>
      <dgm:t>
        <a:bodyPr/>
        <a:lstStyle/>
        <a:p>
          <a:endParaRPr lang="en-US"/>
        </a:p>
      </dgm:t>
    </dgm:pt>
    <dgm:pt modelId="{D3FADBDD-4589-49A3-9BF1-A68663FD2CA9}">
      <dgm:prSet/>
      <dgm:spPr/>
      <dgm:t>
        <a:bodyPr/>
        <a:lstStyle/>
        <a:p>
          <a:r>
            <a:rPr lang="en-US"/>
            <a:t>Drug abuse</a:t>
          </a:r>
        </a:p>
      </dgm:t>
    </dgm:pt>
    <dgm:pt modelId="{9DB09F36-1251-4F49-9230-0D7B3B34A976}" type="parTrans" cxnId="{B12B5C39-9FBB-4F06-A692-F991CA3B0777}">
      <dgm:prSet/>
      <dgm:spPr/>
      <dgm:t>
        <a:bodyPr/>
        <a:lstStyle/>
        <a:p>
          <a:endParaRPr lang="en-US"/>
        </a:p>
      </dgm:t>
    </dgm:pt>
    <dgm:pt modelId="{4965FC49-2D76-4E3A-B36C-A0E330004675}" type="sibTrans" cxnId="{B12B5C39-9FBB-4F06-A692-F991CA3B0777}">
      <dgm:prSet/>
      <dgm:spPr/>
      <dgm:t>
        <a:bodyPr/>
        <a:lstStyle/>
        <a:p>
          <a:endParaRPr lang="en-US"/>
        </a:p>
      </dgm:t>
    </dgm:pt>
    <dgm:pt modelId="{E9436221-84B2-4135-99C2-52445D0E4D62}">
      <dgm:prSet/>
      <dgm:spPr/>
      <dgm:t>
        <a:bodyPr/>
        <a:lstStyle/>
        <a:p>
          <a:r>
            <a:rPr lang="en-US"/>
            <a:t>Parental drug abuse</a:t>
          </a:r>
        </a:p>
      </dgm:t>
    </dgm:pt>
    <dgm:pt modelId="{B08553BB-C12B-40BF-8414-924F6E8F3649}" type="parTrans" cxnId="{49B6BC7F-6E34-4E14-9471-3B1C9688EE1F}">
      <dgm:prSet/>
      <dgm:spPr/>
      <dgm:t>
        <a:bodyPr/>
        <a:lstStyle/>
        <a:p>
          <a:endParaRPr lang="en-US"/>
        </a:p>
      </dgm:t>
    </dgm:pt>
    <dgm:pt modelId="{A5D8D400-0938-427C-99A3-D149F5333DCD}" type="sibTrans" cxnId="{49B6BC7F-6E34-4E14-9471-3B1C9688EE1F}">
      <dgm:prSet/>
      <dgm:spPr/>
      <dgm:t>
        <a:bodyPr/>
        <a:lstStyle/>
        <a:p>
          <a:endParaRPr lang="en-US"/>
        </a:p>
      </dgm:t>
    </dgm:pt>
    <dgm:pt modelId="{461FF0AC-46F7-4F27-B1C1-A8154C2ADFF2}">
      <dgm:prSet/>
      <dgm:spPr/>
      <dgm:t>
        <a:bodyPr/>
        <a:lstStyle/>
        <a:p>
          <a:r>
            <a:rPr lang="en-US"/>
            <a:t>High lifetime number of sexual partners</a:t>
          </a:r>
        </a:p>
      </dgm:t>
    </dgm:pt>
    <dgm:pt modelId="{654F3F3D-0B68-4730-8DE3-313E9666E3A6}" type="parTrans" cxnId="{1E87F5DF-E5E5-4FC2-81A1-824F82CCD162}">
      <dgm:prSet/>
      <dgm:spPr/>
      <dgm:t>
        <a:bodyPr/>
        <a:lstStyle/>
        <a:p>
          <a:endParaRPr lang="en-US"/>
        </a:p>
      </dgm:t>
    </dgm:pt>
    <dgm:pt modelId="{8A8EA6A0-20CB-419B-A7D3-EBCA22281154}" type="sibTrans" cxnId="{1E87F5DF-E5E5-4FC2-81A1-824F82CCD162}">
      <dgm:prSet/>
      <dgm:spPr/>
      <dgm:t>
        <a:bodyPr/>
        <a:lstStyle/>
        <a:p>
          <a:endParaRPr lang="en-US"/>
        </a:p>
      </dgm:t>
    </dgm:pt>
    <dgm:pt modelId="{E1C8E75B-BB1E-485F-B742-E0F93A88D100}">
      <dgm:prSet/>
      <dgm:spPr/>
      <dgm:t>
        <a:bodyPr/>
        <a:lstStyle/>
        <a:p>
          <a:r>
            <a:rPr lang="en-US"/>
            <a:t>History of STDs</a:t>
          </a:r>
        </a:p>
      </dgm:t>
    </dgm:pt>
    <dgm:pt modelId="{4842B9F8-BBDC-451A-9BAB-AE5EACC4DA48}" type="parTrans" cxnId="{E209FDD0-F5C7-4F58-972A-9EB361255197}">
      <dgm:prSet/>
      <dgm:spPr/>
      <dgm:t>
        <a:bodyPr/>
        <a:lstStyle/>
        <a:p>
          <a:endParaRPr lang="en-US"/>
        </a:p>
      </dgm:t>
    </dgm:pt>
    <dgm:pt modelId="{6DBDF5DB-16BE-4283-8E3F-F4003A85F910}" type="sibTrans" cxnId="{E209FDD0-F5C7-4F58-972A-9EB361255197}">
      <dgm:prSet/>
      <dgm:spPr/>
      <dgm:t>
        <a:bodyPr/>
        <a:lstStyle/>
        <a:p>
          <a:endParaRPr lang="en-US"/>
        </a:p>
      </dgm:t>
    </dgm:pt>
    <dgm:pt modelId="{47C3A263-08CA-4B53-B08C-5B2AA4927BDB}" type="pres">
      <dgm:prSet presAssocID="{0D1F7917-D469-4FCA-8484-7711414ABE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AD5255-8451-4260-96F0-B3636F15A6B4}" type="pres">
      <dgm:prSet presAssocID="{963A63EF-6F21-431F-B090-E495840F774C}" presName="thickLine" presStyleLbl="alignNode1" presStyleIdx="0" presStyleCnt="10"/>
      <dgm:spPr/>
    </dgm:pt>
    <dgm:pt modelId="{7738DF71-510F-49E7-A05C-C88CF12B8215}" type="pres">
      <dgm:prSet presAssocID="{963A63EF-6F21-431F-B090-E495840F774C}" presName="horz1" presStyleCnt="0"/>
      <dgm:spPr/>
    </dgm:pt>
    <dgm:pt modelId="{AF98AA42-7888-4A75-AC6A-05B8CBAE6318}" type="pres">
      <dgm:prSet presAssocID="{963A63EF-6F21-431F-B090-E495840F774C}" presName="tx1" presStyleLbl="revTx" presStyleIdx="0" presStyleCnt="10"/>
      <dgm:spPr/>
      <dgm:t>
        <a:bodyPr/>
        <a:lstStyle/>
        <a:p>
          <a:endParaRPr lang="en-US"/>
        </a:p>
      </dgm:t>
    </dgm:pt>
    <dgm:pt modelId="{C217FF1C-FB6C-4285-93AC-4DADF5021443}" type="pres">
      <dgm:prSet presAssocID="{963A63EF-6F21-431F-B090-E495840F774C}" presName="vert1" presStyleCnt="0"/>
      <dgm:spPr/>
    </dgm:pt>
    <dgm:pt modelId="{E31933BC-9F0A-42AE-AB38-16C360DF616C}" type="pres">
      <dgm:prSet presAssocID="{76E41A5D-C9AD-4CA2-B104-0C66C27E8729}" presName="thickLine" presStyleLbl="alignNode1" presStyleIdx="1" presStyleCnt="10"/>
      <dgm:spPr/>
    </dgm:pt>
    <dgm:pt modelId="{6ADC02A2-E414-4E9C-99F9-812E7288A9EB}" type="pres">
      <dgm:prSet presAssocID="{76E41A5D-C9AD-4CA2-B104-0C66C27E8729}" presName="horz1" presStyleCnt="0"/>
      <dgm:spPr/>
    </dgm:pt>
    <dgm:pt modelId="{0E12D805-A2BA-4595-B41C-B979867D64B4}" type="pres">
      <dgm:prSet presAssocID="{76E41A5D-C9AD-4CA2-B104-0C66C27E8729}" presName="tx1" presStyleLbl="revTx" presStyleIdx="1" presStyleCnt="10"/>
      <dgm:spPr/>
      <dgm:t>
        <a:bodyPr/>
        <a:lstStyle/>
        <a:p>
          <a:endParaRPr lang="en-US"/>
        </a:p>
      </dgm:t>
    </dgm:pt>
    <dgm:pt modelId="{48C81BD9-7FA3-4F43-A6B5-FE4856A906EA}" type="pres">
      <dgm:prSet presAssocID="{76E41A5D-C9AD-4CA2-B104-0C66C27E8729}" presName="vert1" presStyleCnt="0"/>
      <dgm:spPr/>
    </dgm:pt>
    <dgm:pt modelId="{B4DD008C-8049-4BB3-850C-43F79E23C29A}" type="pres">
      <dgm:prSet presAssocID="{80B241B6-3777-4680-A4E7-E8C16DEE3E11}" presName="thickLine" presStyleLbl="alignNode1" presStyleIdx="2" presStyleCnt="10"/>
      <dgm:spPr/>
    </dgm:pt>
    <dgm:pt modelId="{1F7C186A-984E-447A-A0CD-9428FC74099E}" type="pres">
      <dgm:prSet presAssocID="{80B241B6-3777-4680-A4E7-E8C16DEE3E11}" presName="horz1" presStyleCnt="0"/>
      <dgm:spPr/>
    </dgm:pt>
    <dgm:pt modelId="{2CA14FBA-1085-4D30-9A22-4357B9BC5CF7}" type="pres">
      <dgm:prSet presAssocID="{80B241B6-3777-4680-A4E7-E8C16DEE3E11}" presName="tx1" presStyleLbl="revTx" presStyleIdx="2" presStyleCnt="10"/>
      <dgm:spPr/>
      <dgm:t>
        <a:bodyPr/>
        <a:lstStyle/>
        <a:p>
          <a:endParaRPr lang="en-US"/>
        </a:p>
      </dgm:t>
    </dgm:pt>
    <dgm:pt modelId="{E7ABD0F9-9C78-46E8-A180-1668BEEC36E7}" type="pres">
      <dgm:prSet presAssocID="{80B241B6-3777-4680-A4E7-E8C16DEE3E11}" presName="vert1" presStyleCnt="0"/>
      <dgm:spPr/>
    </dgm:pt>
    <dgm:pt modelId="{2EE551AC-4082-44A6-B9B1-066BA9568226}" type="pres">
      <dgm:prSet presAssocID="{0DB6F3BC-039E-4194-8A63-90F77D4A3839}" presName="thickLine" presStyleLbl="alignNode1" presStyleIdx="3" presStyleCnt="10"/>
      <dgm:spPr/>
    </dgm:pt>
    <dgm:pt modelId="{65D60D58-DF60-4A19-ACA8-6BC122EC2EB8}" type="pres">
      <dgm:prSet presAssocID="{0DB6F3BC-039E-4194-8A63-90F77D4A3839}" presName="horz1" presStyleCnt="0"/>
      <dgm:spPr/>
    </dgm:pt>
    <dgm:pt modelId="{7119499A-D6BE-4E30-8447-52B2339605B8}" type="pres">
      <dgm:prSet presAssocID="{0DB6F3BC-039E-4194-8A63-90F77D4A3839}" presName="tx1" presStyleLbl="revTx" presStyleIdx="3" presStyleCnt="10"/>
      <dgm:spPr/>
      <dgm:t>
        <a:bodyPr/>
        <a:lstStyle/>
        <a:p>
          <a:endParaRPr lang="en-US"/>
        </a:p>
      </dgm:t>
    </dgm:pt>
    <dgm:pt modelId="{D345449E-1CB0-4A63-A211-D9FE6329D493}" type="pres">
      <dgm:prSet presAssocID="{0DB6F3BC-039E-4194-8A63-90F77D4A3839}" presName="vert1" presStyleCnt="0"/>
      <dgm:spPr/>
    </dgm:pt>
    <dgm:pt modelId="{8DF4215D-BAF5-4BDE-BF24-E9FD9688BCC0}" type="pres">
      <dgm:prSet presAssocID="{EB0C145B-5F6B-430F-B7E8-730CADC92348}" presName="thickLine" presStyleLbl="alignNode1" presStyleIdx="4" presStyleCnt="10"/>
      <dgm:spPr/>
    </dgm:pt>
    <dgm:pt modelId="{0CF7F5AE-319D-4A0B-BF62-6F9ED073D7E5}" type="pres">
      <dgm:prSet presAssocID="{EB0C145B-5F6B-430F-B7E8-730CADC92348}" presName="horz1" presStyleCnt="0"/>
      <dgm:spPr/>
    </dgm:pt>
    <dgm:pt modelId="{0D41352B-8A53-4FC1-B3F5-77DE3038F5BE}" type="pres">
      <dgm:prSet presAssocID="{EB0C145B-5F6B-430F-B7E8-730CADC92348}" presName="tx1" presStyleLbl="revTx" presStyleIdx="4" presStyleCnt="10"/>
      <dgm:spPr/>
      <dgm:t>
        <a:bodyPr/>
        <a:lstStyle/>
        <a:p>
          <a:endParaRPr lang="en-US"/>
        </a:p>
      </dgm:t>
    </dgm:pt>
    <dgm:pt modelId="{D0DF8A68-83FA-4BD8-BCD3-0C343C16E6B3}" type="pres">
      <dgm:prSet presAssocID="{EB0C145B-5F6B-430F-B7E8-730CADC92348}" presName="vert1" presStyleCnt="0"/>
      <dgm:spPr/>
    </dgm:pt>
    <dgm:pt modelId="{7C94CE00-1E19-4AF0-8310-D27F0E0F28C4}" type="pres">
      <dgm:prSet presAssocID="{47E16B5D-8337-4D2A-8B5C-A094C8146240}" presName="thickLine" presStyleLbl="alignNode1" presStyleIdx="5" presStyleCnt="10"/>
      <dgm:spPr/>
    </dgm:pt>
    <dgm:pt modelId="{9D473729-F90D-4253-8863-FDF70E1CA7A3}" type="pres">
      <dgm:prSet presAssocID="{47E16B5D-8337-4D2A-8B5C-A094C8146240}" presName="horz1" presStyleCnt="0"/>
      <dgm:spPr/>
    </dgm:pt>
    <dgm:pt modelId="{30384792-7B55-4D5D-9EA4-E90BCC674638}" type="pres">
      <dgm:prSet presAssocID="{47E16B5D-8337-4D2A-8B5C-A094C8146240}" presName="tx1" presStyleLbl="revTx" presStyleIdx="5" presStyleCnt="10"/>
      <dgm:spPr/>
      <dgm:t>
        <a:bodyPr/>
        <a:lstStyle/>
        <a:p>
          <a:endParaRPr lang="en-US"/>
        </a:p>
      </dgm:t>
    </dgm:pt>
    <dgm:pt modelId="{DB42C989-21D0-4B8E-B2AF-B1769F8299C5}" type="pres">
      <dgm:prSet presAssocID="{47E16B5D-8337-4D2A-8B5C-A094C8146240}" presName="vert1" presStyleCnt="0"/>
      <dgm:spPr/>
    </dgm:pt>
    <dgm:pt modelId="{02416493-E6EA-42F5-B159-08852B0A0C73}" type="pres">
      <dgm:prSet presAssocID="{D3FADBDD-4589-49A3-9BF1-A68663FD2CA9}" presName="thickLine" presStyleLbl="alignNode1" presStyleIdx="6" presStyleCnt="10"/>
      <dgm:spPr/>
    </dgm:pt>
    <dgm:pt modelId="{DCE52C91-9BDD-43E2-A624-76726DD4493E}" type="pres">
      <dgm:prSet presAssocID="{D3FADBDD-4589-49A3-9BF1-A68663FD2CA9}" presName="horz1" presStyleCnt="0"/>
      <dgm:spPr/>
    </dgm:pt>
    <dgm:pt modelId="{D00A9A54-FBDD-4ED9-92A7-DA933117F716}" type="pres">
      <dgm:prSet presAssocID="{D3FADBDD-4589-49A3-9BF1-A68663FD2CA9}" presName="tx1" presStyleLbl="revTx" presStyleIdx="6" presStyleCnt="10"/>
      <dgm:spPr/>
      <dgm:t>
        <a:bodyPr/>
        <a:lstStyle/>
        <a:p>
          <a:endParaRPr lang="en-US"/>
        </a:p>
      </dgm:t>
    </dgm:pt>
    <dgm:pt modelId="{1F9E7071-0E16-4C83-9442-B1C4DAEC90F2}" type="pres">
      <dgm:prSet presAssocID="{D3FADBDD-4589-49A3-9BF1-A68663FD2CA9}" presName="vert1" presStyleCnt="0"/>
      <dgm:spPr/>
    </dgm:pt>
    <dgm:pt modelId="{68729548-C62E-453D-89C5-12F8307E2AF1}" type="pres">
      <dgm:prSet presAssocID="{E9436221-84B2-4135-99C2-52445D0E4D62}" presName="thickLine" presStyleLbl="alignNode1" presStyleIdx="7" presStyleCnt="10"/>
      <dgm:spPr/>
    </dgm:pt>
    <dgm:pt modelId="{50F7DC41-AC04-4258-B4DE-E71D8E805171}" type="pres">
      <dgm:prSet presAssocID="{E9436221-84B2-4135-99C2-52445D0E4D62}" presName="horz1" presStyleCnt="0"/>
      <dgm:spPr/>
    </dgm:pt>
    <dgm:pt modelId="{4C0A9FCB-EE30-459E-8C42-A4DBC5EA2081}" type="pres">
      <dgm:prSet presAssocID="{E9436221-84B2-4135-99C2-52445D0E4D62}" presName="tx1" presStyleLbl="revTx" presStyleIdx="7" presStyleCnt="10"/>
      <dgm:spPr/>
      <dgm:t>
        <a:bodyPr/>
        <a:lstStyle/>
        <a:p>
          <a:endParaRPr lang="en-US"/>
        </a:p>
      </dgm:t>
    </dgm:pt>
    <dgm:pt modelId="{0FF2D3D6-12A8-483D-955A-69E2959616AD}" type="pres">
      <dgm:prSet presAssocID="{E9436221-84B2-4135-99C2-52445D0E4D62}" presName="vert1" presStyleCnt="0"/>
      <dgm:spPr/>
    </dgm:pt>
    <dgm:pt modelId="{21065711-9E6C-4B19-A6A0-A06FEFE84C62}" type="pres">
      <dgm:prSet presAssocID="{461FF0AC-46F7-4F27-B1C1-A8154C2ADFF2}" presName="thickLine" presStyleLbl="alignNode1" presStyleIdx="8" presStyleCnt="10"/>
      <dgm:spPr/>
    </dgm:pt>
    <dgm:pt modelId="{346E7FB4-BB29-4878-B3E5-FBB0DA3930E6}" type="pres">
      <dgm:prSet presAssocID="{461FF0AC-46F7-4F27-B1C1-A8154C2ADFF2}" presName="horz1" presStyleCnt="0"/>
      <dgm:spPr/>
    </dgm:pt>
    <dgm:pt modelId="{25C7387E-9F81-4D9B-A8D5-6E80F37983C1}" type="pres">
      <dgm:prSet presAssocID="{461FF0AC-46F7-4F27-B1C1-A8154C2ADFF2}" presName="tx1" presStyleLbl="revTx" presStyleIdx="8" presStyleCnt="10"/>
      <dgm:spPr/>
      <dgm:t>
        <a:bodyPr/>
        <a:lstStyle/>
        <a:p>
          <a:endParaRPr lang="en-US"/>
        </a:p>
      </dgm:t>
    </dgm:pt>
    <dgm:pt modelId="{64FCA1B2-7A07-415B-9333-0B37A0A0DB29}" type="pres">
      <dgm:prSet presAssocID="{461FF0AC-46F7-4F27-B1C1-A8154C2ADFF2}" presName="vert1" presStyleCnt="0"/>
      <dgm:spPr/>
    </dgm:pt>
    <dgm:pt modelId="{6EA0737F-000C-4FDE-9A21-78AB54F0F160}" type="pres">
      <dgm:prSet presAssocID="{E1C8E75B-BB1E-485F-B742-E0F93A88D100}" presName="thickLine" presStyleLbl="alignNode1" presStyleIdx="9" presStyleCnt="10"/>
      <dgm:spPr/>
    </dgm:pt>
    <dgm:pt modelId="{3D97BB39-68EE-4F18-B36F-0BAE794EFCAF}" type="pres">
      <dgm:prSet presAssocID="{E1C8E75B-BB1E-485F-B742-E0F93A88D100}" presName="horz1" presStyleCnt="0"/>
      <dgm:spPr/>
    </dgm:pt>
    <dgm:pt modelId="{886FE3E7-0AFB-4123-940E-084C15A51765}" type="pres">
      <dgm:prSet presAssocID="{E1C8E75B-BB1E-485F-B742-E0F93A88D100}" presName="tx1" presStyleLbl="revTx" presStyleIdx="9" presStyleCnt="10"/>
      <dgm:spPr/>
      <dgm:t>
        <a:bodyPr/>
        <a:lstStyle/>
        <a:p>
          <a:endParaRPr lang="en-US"/>
        </a:p>
      </dgm:t>
    </dgm:pt>
    <dgm:pt modelId="{E9C79C4E-75C4-4825-B31F-90AC88630779}" type="pres">
      <dgm:prSet presAssocID="{E1C8E75B-BB1E-485F-B742-E0F93A88D100}" presName="vert1" presStyleCnt="0"/>
      <dgm:spPr/>
    </dgm:pt>
  </dgm:ptLst>
  <dgm:cxnLst>
    <dgm:cxn modelId="{D425B076-3F42-4309-BA25-AE0C7793C52C}" srcId="{0D1F7917-D469-4FCA-8484-7711414ABE66}" destId="{EB0C145B-5F6B-430F-B7E8-730CADC92348}" srcOrd="4" destOrd="0" parTransId="{6511E08B-902E-4CF3-ADC2-2AA98038E0D9}" sibTransId="{451BC229-BA84-42A7-8776-F62BB216E5FD}"/>
    <dgm:cxn modelId="{92B4658D-3655-4155-84AA-B3906B8FB752}" type="presOf" srcId="{963A63EF-6F21-431F-B090-E495840F774C}" destId="{AF98AA42-7888-4A75-AC6A-05B8CBAE6318}" srcOrd="0" destOrd="0" presId="urn:microsoft.com/office/officeart/2008/layout/LinedList"/>
    <dgm:cxn modelId="{492C72B2-63C6-448B-8145-670CF08FD77D}" type="presOf" srcId="{EB0C145B-5F6B-430F-B7E8-730CADC92348}" destId="{0D41352B-8A53-4FC1-B3F5-77DE3038F5BE}" srcOrd="0" destOrd="0" presId="urn:microsoft.com/office/officeart/2008/layout/LinedList"/>
    <dgm:cxn modelId="{8D29C15B-FDBA-4FDD-B2A3-4085A750A7A5}" type="presOf" srcId="{E9436221-84B2-4135-99C2-52445D0E4D62}" destId="{4C0A9FCB-EE30-459E-8C42-A4DBC5EA2081}" srcOrd="0" destOrd="0" presId="urn:microsoft.com/office/officeart/2008/layout/LinedList"/>
    <dgm:cxn modelId="{2071F0CA-B04F-4794-A9DE-847679D7D80F}" type="presOf" srcId="{461FF0AC-46F7-4F27-B1C1-A8154C2ADFF2}" destId="{25C7387E-9F81-4D9B-A8D5-6E80F37983C1}" srcOrd="0" destOrd="0" presId="urn:microsoft.com/office/officeart/2008/layout/LinedList"/>
    <dgm:cxn modelId="{38A6D7E2-6816-4AB1-A02A-8055DA1A9936}" type="presOf" srcId="{E1C8E75B-BB1E-485F-B742-E0F93A88D100}" destId="{886FE3E7-0AFB-4123-940E-084C15A51765}" srcOrd="0" destOrd="0" presId="urn:microsoft.com/office/officeart/2008/layout/LinedList"/>
    <dgm:cxn modelId="{E209FDD0-F5C7-4F58-972A-9EB361255197}" srcId="{0D1F7917-D469-4FCA-8484-7711414ABE66}" destId="{E1C8E75B-BB1E-485F-B742-E0F93A88D100}" srcOrd="9" destOrd="0" parTransId="{4842B9F8-BBDC-451A-9BAB-AE5EACC4DA48}" sibTransId="{6DBDF5DB-16BE-4283-8E3F-F4003A85F910}"/>
    <dgm:cxn modelId="{E8F12007-A172-4A9B-A016-8AFAF52D888A}" srcId="{0D1F7917-D469-4FCA-8484-7711414ABE66}" destId="{963A63EF-6F21-431F-B090-E495840F774C}" srcOrd="0" destOrd="0" parTransId="{8B33DA1B-14B5-43E4-8BA0-9DA070EED735}" sibTransId="{D30E1386-97F2-4322-BED7-058D98CBD522}"/>
    <dgm:cxn modelId="{BA134911-2950-4D04-8F44-335863661610}" srcId="{0D1F7917-D469-4FCA-8484-7711414ABE66}" destId="{0DB6F3BC-039E-4194-8A63-90F77D4A3839}" srcOrd="3" destOrd="0" parTransId="{8DFE3CBB-F8C4-4180-A2C5-880FCD496FC3}" sibTransId="{66334C6B-B6D5-4BC5-AF9D-AC7E3466C7B8}"/>
    <dgm:cxn modelId="{E503BDB7-92A6-4A5F-913F-0E7CDE73875C}" srcId="{0D1F7917-D469-4FCA-8484-7711414ABE66}" destId="{80B241B6-3777-4680-A4E7-E8C16DEE3E11}" srcOrd="2" destOrd="0" parTransId="{A27200A8-F88E-406E-B3E0-FCC954CDE02D}" sibTransId="{6FCCA0BF-3999-45FF-B41E-97C4B33EC9C3}"/>
    <dgm:cxn modelId="{1BB1A612-27DA-41C3-A32D-EBC592B56AE0}" type="presOf" srcId="{0DB6F3BC-039E-4194-8A63-90F77D4A3839}" destId="{7119499A-D6BE-4E30-8447-52B2339605B8}" srcOrd="0" destOrd="0" presId="urn:microsoft.com/office/officeart/2008/layout/LinedList"/>
    <dgm:cxn modelId="{F8D97727-2528-41EB-A162-9627D8D0B0A3}" type="presOf" srcId="{80B241B6-3777-4680-A4E7-E8C16DEE3E11}" destId="{2CA14FBA-1085-4D30-9A22-4357B9BC5CF7}" srcOrd="0" destOrd="0" presId="urn:microsoft.com/office/officeart/2008/layout/LinedList"/>
    <dgm:cxn modelId="{631FB226-D28E-4876-ACB4-179E593588DB}" type="presOf" srcId="{76E41A5D-C9AD-4CA2-B104-0C66C27E8729}" destId="{0E12D805-A2BA-4595-B41C-B979867D64B4}" srcOrd="0" destOrd="0" presId="urn:microsoft.com/office/officeart/2008/layout/LinedList"/>
    <dgm:cxn modelId="{1E87F5DF-E5E5-4FC2-81A1-824F82CCD162}" srcId="{0D1F7917-D469-4FCA-8484-7711414ABE66}" destId="{461FF0AC-46F7-4F27-B1C1-A8154C2ADFF2}" srcOrd="8" destOrd="0" parTransId="{654F3F3D-0B68-4730-8DE3-313E9666E3A6}" sibTransId="{8A8EA6A0-20CB-419B-A7D3-EBCA22281154}"/>
    <dgm:cxn modelId="{EBF6803C-A775-4586-A9E2-923B287050B7}" srcId="{0D1F7917-D469-4FCA-8484-7711414ABE66}" destId="{76E41A5D-C9AD-4CA2-B104-0C66C27E8729}" srcOrd="1" destOrd="0" parTransId="{CE38532B-7269-4845-BC10-7EF5EAC09F2E}" sibTransId="{9954F749-C124-4A20-9779-6A78F5DCB1DD}"/>
    <dgm:cxn modelId="{D229414E-4515-4C30-ABCF-9112B9F04053}" srcId="{0D1F7917-D469-4FCA-8484-7711414ABE66}" destId="{47E16B5D-8337-4D2A-8B5C-A094C8146240}" srcOrd="5" destOrd="0" parTransId="{6E6862E5-94DA-48C9-A58E-7BA3DDC375B0}" sibTransId="{19566653-C249-469A-910B-7EBF25037827}"/>
    <dgm:cxn modelId="{7AAA252E-4379-4CC6-974C-AFD940676F68}" type="presOf" srcId="{0D1F7917-D469-4FCA-8484-7711414ABE66}" destId="{47C3A263-08CA-4B53-B08C-5B2AA4927BDB}" srcOrd="0" destOrd="0" presId="urn:microsoft.com/office/officeart/2008/layout/LinedList"/>
    <dgm:cxn modelId="{B12B5C39-9FBB-4F06-A692-F991CA3B0777}" srcId="{0D1F7917-D469-4FCA-8484-7711414ABE66}" destId="{D3FADBDD-4589-49A3-9BF1-A68663FD2CA9}" srcOrd="6" destOrd="0" parTransId="{9DB09F36-1251-4F49-9230-0D7B3B34A976}" sibTransId="{4965FC49-2D76-4E3A-B36C-A0E330004675}"/>
    <dgm:cxn modelId="{49B6BC7F-6E34-4E14-9471-3B1C9688EE1F}" srcId="{0D1F7917-D469-4FCA-8484-7711414ABE66}" destId="{E9436221-84B2-4135-99C2-52445D0E4D62}" srcOrd="7" destOrd="0" parTransId="{B08553BB-C12B-40BF-8414-924F6E8F3649}" sibTransId="{A5D8D400-0938-427C-99A3-D149F5333DCD}"/>
    <dgm:cxn modelId="{955D3A9C-6311-405F-A98C-C9C23C306A53}" type="presOf" srcId="{47E16B5D-8337-4D2A-8B5C-A094C8146240}" destId="{30384792-7B55-4D5D-9EA4-E90BCC674638}" srcOrd="0" destOrd="0" presId="urn:microsoft.com/office/officeart/2008/layout/LinedList"/>
    <dgm:cxn modelId="{1B774ADB-6A58-4F3E-9A79-43B0468983CC}" type="presOf" srcId="{D3FADBDD-4589-49A3-9BF1-A68663FD2CA9}" destId="{D00A9A54-FBDD-4ED9-92A7-DA933117F716}" srcOrd="0" destOrd="0" presId="urn:microsoft.com/office/officeart/2008/layout/LinedList"/>
    <dgm:cxn modelId="{3680E9D0-193D-4584-B06A-A7F53DA22B9F}" type="presParOf" srcId="{47C3A263-08CA-4B53-B08C-5B2AA4927BDB}" destId="{DFAD5255-8451-4260-96F0-B3636F15A6B4}" srcOrd="0" destOrd="0" presId="urn:microsoft.com/office/officeart/2008/layout/LinedList"/>
    <dgm:cxn modelId="{CAB2932C-6461-433D-8ECC-12DCA1869763}" type="presParOf" srcId="{47C3A263-08CA-4B53-B08C-5B2AA4927BDB}" destId="{7738DF71-510F-49E7-A05C-C88CF12B8215}" srcOrd="1" destOrd="0" presId="urn:microsoft.com/office/officeart/2008/layout/LinedList"/>
    <dgm:cxn modelId="{853B90DB-2AC8-40AD-8EB7-679DE8D96EDE}" type="presParOf" srcId="{7738DF71-510F-49E7-A05C-C88CF12B8215}" destId="{AF98AA42-7888-4A75-AC6A-05B8CBAE6318}" srcOrd="0" destOrd="0" presId="urn:microsoft.com/office/officeart/2008/layout/LinedList"/>
    <dgm:cxn modelId="{24D9ED19-8C2C-4222-99AE-6D2EA7E5D6B8}" type="presParOf" srcId="{7738DF71-510F-49E7-A05C-C88CF12B8215}" destId="{C217FF1C-FB6C-4285-93AC-4DADF5021443}" srcOrd="1" destOrd="0" presId="urn:microsoft.com/office/officeart/2008/layout/LinedList"/>
    <dgm:cxn modelId="{DACAF943-6DB1-4148-97AB-51BBFFD30228}" type="presParOf" srcId="{47C3A263-08CA-4B53-B08C-5B2AA4927BDB}" destId="{E31933BC-9F0A-42AE-AB38-16C360DF616C}" srcOrd="2" destOrd="0" presId="urn:microsoft.com/office/officeart/2008/layout/LinedList"/>
    <dgm:cxn modelId="{3F979653-86B9-41FC-815C-DECCB4E18E27}" type="presParOf" srcId="{47C3A263-08CA-4B53-B08C-5B2AA4927BDB}" destId="{6ADC02A2-E414-4E9C-99F9-812E7288A9EB}" srcOrd="3" destOrd="0" presId="urn:microsoft.com/office/officeart/2008/layout/LinedList"/>
    <dgm:cxn modelId="{F73610A4-6DA8-43D9-94F2-06F1E2B578C9}" type="presParOf" srcId="{6ADC02A2-E414-4E9C-99F9-812E7288A9EB}" destId="{0E12D805-A2BA-4595-B41C-B979867D64B4}" srcOrd="0" destOrd="0" presId="urn:microsoft.com/office/officeart/2008/layout/LinedList"/>
    <dgm:cxn modelId="{660AE0BF-2DF5-4E7F-B377-65F4FBA55A96}" type="presParOf" srcId="{6ADC02A2-E414-4E9C-99F9-812E7288A9EB}" destId="{48C81BD9-7FA3-4F43-A6B5-FE4856A906EA}" srcOrd="1" destOrd="0" presId="urn:microsoft.com/office/officeart/2008/layout/LinedList"/>
    <dgm:cxn modelId="{3D62CDF7-BB76-432D-9F4B-4B1C4ACC147D}" type="presParOf" srcId="{47C3A263-08CA-4B53-B08C-5B2AA4927BDB}" destId="{B4DD008C-8049-4BB3-850C-43F79E23C29A}" srcOrd="4" destOrd="0" presId="urn:microsoft.com/office/officeart/2008/layout/LinedList"/>
    <dgm:cxn modelId="{B6CDFEEB-710E-4AF5-B206-E23A1C735C50}" type="presParOf" srcId="{47C3A263-08CA-4B53-B08C-5B2AA4927BDB}" destId="{1F7C186A-984E-447A-A0CD-9428FC74099E}" srcOrd="5" destOrd="0" presId="urn:microsoft.com/office/officeart/2008/layout/LinedList"/>
    <dgm:cxn modelId="{06A58B83-ED63-49C3-9705-AE92DA87DEE6}" type="presParOf" srcId="{1F7C186A-984E-447A-A0CD-9428FC74099E}" destId="{2CA14FBA-1085-4D30-9A22-4357B9BC5CF7}" srcOrd="0" destOrd="0" presId="urn:microsoft.com/office/officeart/2008/layout/LinedList"/>
    <dgm:cxn modelId="{55318CEE-5889-42B8-986B-94CAE13597BF}" type="presParOf" srcId="{1F7C186A-984E-447A-A0CD-9428FC74099E}" destId="{E7ABD0F9-9C78-46E8-A180-1668BEEC36E7}" srcOrd="1" destOrd="0" presId="urn:microsoft.com/office/officeart/2008/layout/LinedList"/>
    <dgm:cxn modelId="{2F55E489-BA18-4EB4-8BC4-E9F876A698C4}" type="presParOf" srcId="{47C3A263-08CA-4B53-B08C-5B2AA4927BDB}" destId="{2EE551AC-4082-44A6-B9B1-066BA9568226}" srcOrd="6" destOrd="0" presId="urn:microsoft.com/office/officeart/2008/layout/LinedList"/>
    <dgm:cxn modelId="{72830951-CC0A-42E7-BBC3-0A9C906FF325}" type="presParOf" srcId="{47C3A263-08CA-4B53-B08C-5B2AA4927BDB}" destId="{65D60D58-DF60-4A19-ACA8-6BC122EC2EB8}" srcOrd="7" destOrd="0" presId="urn:microsoft.com/office/officeart/2008/layout/LinedList"/>
    <dgm:cxn modelId="{49612E0A-BD7E-433D-891D-7CF97BE760F9}" type="presParOf" srcId="{65D60D58-DF60-4A19-ACA8-6BC122EC2EB8}" destId="{7119499A-D6BE-4E30-8447-52B2339605B8}" srcOrd="0" destOrd="0" presId="urn:microsoft.com/office/officeart/2008/layout/LinedList"/>
    <dgm:cxn modelId="{B74ABB67-2933-4F0D-81AD-9E7AC04C4B64}" type="presParOf" srcId="{65D60D58-DF60-4A19-ACA8-6BC122EC2EB8}" destId="{D345449E-1CB0-4A63-A211-D9FE6329D493}" srcOrd="1" destOrd="0" presId="urn:microsoft.com/office/officeart/2008/layout/LinedList"/>
    <dgm:cxn modelId="{6AEC2C5B-CC40-4677-910C-CCA3EF766C76}" type="presParOf" srcId="{47C3A263-08CA-4B53-B08C-5B2AA4927BDB}" destId="{8DF4215D-BAF5-4BDE-BF24-E9FD9688BCC0}" srcOrd="8" destOrd="0" presId="urn:microsoft.com/office/officeart/2008/layout/LinedList"/>
    <dgm:cxn modelId="{1851737E-73B3-4EB0-92FF-928923527E53}" type="presParOf" srcId="{47C3A263-08CA-4B53-B08C-5B2AA4927BDB}" destId="{0CF7F5AE-319D-4A0B-BF62-6F9ED073D7E5}" srcOrd="9" destOrd="0" presId="urn:microsoft.com/office/officeart/2008/layout/LinedList"/>
    <dgm:cxn modelId="{25E6989E-4B57-4660-BCA9-4F2DE8D20A4E}" type="presParOf" srcId="{0CF7F5AE-319D-4A0B-BF62-6F9ED073D7E5}" destId="{0D41352B-8A53-4FC1-B3F5-77DE3038F5BE}" srcOrd="0" destOrd="0" presId="urn:microsoft.com/office/officeart/2008/layout/LinedList"/>
    <dgm:cxn modelId="{2DE01E17-E699-4DFA-8242-5B1809509D07}" type="presParOf" srcId="{0CF7F5AE-319D-4A0B-BF62-6F9ED073D7E5}" destId="{D0DF8A68-83FA-4BD8-BCD3-0C343C16E6B3}" srcOrd="1" destOrd="0" presId="urn:microsoft.com/office/officeart/2008/layout/LinedList"/>
    <dgm:cxn modelId="{C2E3EDEC-3102-4D74-9449-986C667A1332}" type="presParOf" srcId="{47C3A263-08CA-4B53-B08C-5B2AA4927BDB}" destId="{7C94CE00-1E19-4AF0-8310-D27F0E0F28C4}" srcOrd="10" destOrd="0" presId="urn:microsoft.com/office/officeart/2008/layout/LinedList"/>
    <dgm:cxn modelId="{445F65E1-46CD-4F56-B49B-F360B56B7B14}" type="presParOf" srcId="{47C3A263-08CA-4B53-B08C-5B2AA4927BDB}" destId="{9D473729-F90D-4253-8863-FDF70E1CA7A3}" srcOrd="11" destOrd="0" presId="urn:microsoft.com/office/officeart/2008/layout/LinedList"/>
    <dgm:cxn modelId="{EAB40CB2-88A1-4DD9-AB43-B6AC994B24B0}" type="presParOf" srcId="{9D473729-F90D-4253-8863-FDF70E1CA7A3}" destId="{30384792-7B55-4D5D-9EA4-E90BCC674638}" srcOrd="0" destOrd="0" presId="urn:microsoft.com/office/officeart/2008/layout/LinedList"/>
    <dgm:cxn modelId="{87E11E3E-61C5-47D2-A316-E96EF8D08C68}" type="presParOf" srcId="{9D473729-F90D-4253-8863-FDF70E1CA7A3}" destId="{DB42C989-21D0-4B8E-B2AF-B1769F8299C5}" srcOrd="1" destOrd="0" presId="urn:microsoft.com/office/officeart/2008/layout/LinedList"/>
    <dgm:cxn modelId="{6F1F5E47-2E44-43FA-85A8-E4DB0BC96E55}" type="presParOf" srcId="{47C3A263-08CA-4B53-B08C-5B2AA4927BDB}" destId="{02416493-E6EA-42F5-B159-08852B0A0C73}" srcOrd="12" destOrd="0" presId="urn:microsoft.com/office/officeart/2008/layout/LinedList"/>
    <dgm:cxn modelId="{3CD4CC2B-CD3B-404A-832B-86F8AB4CBAE8}" type="presParOf" srcId="{47C3A263-08CA-4B53-B08C-5B2AA4927BDB}" destId="{DCE52C91-9BDD-43E2-A624-76726DD4493E}" srcOrd="13" destOrd="0" presId="urn:microsoft.com/office/officeart/2008/layout/LinedList"/>
    <dgm:cxn modelId="{FD056F4C-A108-4A00-915F-5A067563937E}" type="presParOf" srcId="{DCE52C91-9BDD-43E2-A624-76726DD4493E}" destId="{D00A9A54-FBDD-4ED9-92A7-DA933117F716}" srcOrd="0" destOrd="0" presId="urn:microsoft.com/office/officeart/2008/layout/LinedList"/>
    <dgm:cxn modelId="{677F877D-C506-4B1B-A941-C7087DBC110D}" type="presParOf" srcId="{DCE52C91-9BDD-43E2-A624-76726DD4493E}" destId="{1F9E7071-0E16-4C83-9442-B1C4DAEC90F2}" srcOrd="1" destOrd="0" presId="urn:microsoft.com/office/officeart/2008/layout/LinedList"/>
    <dgm:cxn modelId="{CD096957-8BDE-4F25-8BE0-4F67ABF48D4D}" type="presParOf" srcId="{47C3A263-08CA-4B53-B08C-5B2AA4927BDB}" destId="{68729548-C62E-453D-89C5-12F8307E2AF1}" srcOrd="14" destOrd="0" presId="urn:microsoft.com/office/officeart/2008/layout/LinedList"/>
    <dgm:cxn modelId="{EFDE9E37-330E-4ED7-80D4-9595FFEC3F6E}" type="presParOf" srcId="{47C3A263-08CA-4B53-B08C-5B2AA4927BDB}" destId="{50F7DC41-AC04-4258-B4DE-E71D8E805171}" srcOrd="15" destOrd="0" presId="urn:microsoft.com/office/officeart/2008/layout/LinedList"/>
    <dgm:cxn modelId="{28792D02-0E00-4E4F-BD8C-6B1EFB5A3339}" type="presParOf" srcId="{50F7DC41-AC04-4258-B4DE-E71D8E805171}" destId="{4C0A9FCB-EE30-459E-8C42-A4DBC5EA2081}" srcOrd="0" destOrd="0" presId="urn:microsoft.com/office/officeart/2008/layout/LinedList"/>
    <dgm:cxn modelId="{1636691D-D6E9-448E-B8EF-BEF911259561}" type="presParOf" srcId="{50F7DC41-AC04-4258-B4DE-E71D8E805171}" destId="{0FF2D3D6-12A8-483D-955A-69E2959616AD}" srcOrd="1" destOrd="0" presId="urn:microsoft.com/office/officeart/2008/layout/LinedList"/>
    <dgm:cxn modelId="{31E29E0C-0015-40C8-8049-E5701189CEAE}" type="presParOf" srcId="{47C3A263-08CA-4B53-B08C-5B2AA4927BDB}" destId="{21065711-9E6C-4B19-A6A0-A06FEFE84C62}" srcOrd="16" destOrd="0" presId="urn:microsoft.com/office/officeart/2008/layout/LinedList"/>
    <dgm:cxn modelId="{C0C9A34A-5D7F-4845-9632-EB9F01314E15}" type="presParOf" srcId="{47C3A263-08CA-4B53-B08C-5B2AA4927BDB}" destId="{346E7FB4-BB29-4878-B3E5-FBB0DA3930E6}" srcOrd="17" destOrd="0" presId="urn:microsoft.com/office/officeart/2008/layout/LinedList"/>
    <dgm:cxn modelId="{8363EC51-C7BA-4CA0-AFA5-F9143EF328A7}" type="presParOf" srcId="{346E7FB4-BB29-4878-B3E5-FBB0DA3930E6}" destId="{25C7387E-9F81-4D9B-A8D5-6E80F37983C1}" srcOrd="0" destOrd="0" presId="urn:microsoft.com/office/officeart/2008/layout/LinedList"/>
    <dgm:cxn modelId="{45CD4672-6335-47F8-9B14-65C755DBC7F9}" type="presParOf" srcId="{346E7FB4-BB29-4878-B3E5-FBB0DA3930E6}" destId="{64FCA1B2-7A07-415B-9333-0B37A0A0DB29}" srcOrd="1" destOrd="0" presId="urn:microsoft.com/office/officeart/2008/layout/LinedList"/>
    <dgm:cxn modelId="{A43051D9-9643-460F-9B05-7E0A3E46C130}" type="presParOf" srcId="{47C3A263-08CA-4B53-B08C-5B2AA4927BDB}" destId="{6EA0737F-000C-4FDE-9A21-78AB54F0F160}" srcOrd="18" destOrd="0" presId="urn:microsoft.com/office/officeart/2008/layout/LinedList"/>
    <dgm:cxn modelId="{599DCC46-BE79-43DD-83FD-895B530D248C}" type="presParOf" srcId="{47C3A263-08CA-4B53-B08C-5B2AA4927BDB}" destId="{3D97BB39-68EE-4F18-B36F-0BAE794EFCAF}" srcOrd="19" destOrd="0" presId="urn:microsoft.com/office/officeart/2008/layout/LinedList"/>
    <dgm:cxn modelId="{EB45D1E8-69B3-4A05-8F9F-9C2C116D7731}" type="presParOf" srcId="{3D97BB39-68EE-4F18-B36F-0BAE794EFCAF}" destId="{886FE3E7-0AFB-4123-940E-084C15A51765}" srcOrd="0" destOrd="0" presId="urn:microsoft.com/office/officeart/2008/layout/LinedList"/>
    <dgm:cxn modelId="{0531F0EE-5A68-433D-869A-00CB05205404}" type="presParOf" srcId="{3D97BB39-68EE-4F18-B36F-0BAE794EFCAF}" destId="{E9C79C4E-75C4-4825-B31F-90AC886307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0889E-8015-42CA-8FD5-517A94E040DA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</dgm:pt>
    <dgm:pt modelId="{E5046D93-BF62-41E1-8BD2-3354BE345092}">
      <dgm:prSet phldrT="[Text]"/>
      <dgm:spPr/>
      <dgm:t>
        <a:bodyPr/>
        <a:lstStyle/>
        <a:p>
          <a:pPr rtl="0"/>
          <a:r>
            <a:rPr lang="en-US" dirty="0"/>
            <a:t>Social Work </a:t>
          </a:r>
          <a:r>
            <a:rPr lang="en-US" dirty="0">
              <a:latin typeface="Tw Cen MT Condensed" panose="020B0606020104020203"/>
            </a:rPr>
            <a:t>Students have a high prevalence of ACEs </a:t>
          </a:r>
          <a:endParaRPr lang="en-US" dirty="0"/>
        </a:p>
      </dgm:t>
    </dgm:pt>
    <dgm:pt modelId="{6ED40E65-3646-4E55-A3FE-CB40540CE25C}" type="parTrans" cxnId="{4C1F2402-501A-4964-A510-1C947C2C50D4}">
      <dgm:prSet/>
      <dgm:spPr/>
      <dgm:t>
        <a:bodyPr/>
        <a:lstStyle/>
        <a:p>
          <a:endParaRPr lang="en-US"/>
        </a:p>
      </dgm:t>
    </dgm:pt>
    <dgm:pt modelId="{A56902E3-5DFA-4723-B25C-E4AE55E04EEF}" type="sibTrans" cxnId="{4C1F2402-501A-4964-A510-1C947C2C50D4}">
      <dgm:prSet/>
      <dgm:spPr/>
      <dgm:t>
        <a:bodyPr/>
        <a:lstStyle/>
        <a:p>
          <a:endParaRPr lang="en-US"/>
        </a:p>
      </dgm:t>
    </dgm:pt>
    <dgm:pt modelId="{A2F97ACD-34F1-46F4-B3D6-0264279C46A5}">
      <dgm:prSet phldrT="[Text]"/>
      <dgm:spPr/>
      <dgm:t>
        <a:bodyPr/>
        <a:lstStyle/>
        <a:p>
          <a:pPr rtl="0"/>
          <a:r>
            <a:rPr lang="en-US" dirty="0">
              <a:latin typeface="Tw Cen MT Condensed" panose="020B0606020104020203"/>
            </a:rPr>
            <a:t>Practice from a trauma-informed approach and teach</a:t>
          </a:r>
          <a:r>
            <a:rPr lang="en-US" dirty="0"/>
            <a:t> reflection, emotional regulation, self-care strategies, stress management</a:t>
          </a:r>
        </a:p>
      </dgm:t>
    </dgm:pt>
    <dgm:pt modelId="{21E591B6-48E2-46B2-8A22-10F7BE3A1C50}" type="parTrans" cxnId="{487BC144-29EB-41B7-B33C-615685FC1EEB}">
      <dgm:prSet/>
      <dgm:spPr/>
      <dgm:t>
        <a:bodyPr/>
        <a:lstStyle/>
        <a:p>
          <a:endParaRPr lang="en-US"/>
        </a:p>
      </dgm:t>
    </dgm:pt>
    <dgm:pt modelId="{01E0E557-6FF0-4DDD-AB39-D2A4F82C57F5}" type="sibTrans" cxnId="{487BC144-29EB-41B7-B33C-615685FC1EEB}">
      <dgm:prSet/>
      <dgm:spPr/>
      <dgm:t>
        <a:bodyPr/>
        <a:lstStyle/>
        <a:p>
          <a:endParaRPr lang="en-US"/>
        </a:p>
      </dgm:t>
    </dgm:pt>
    <dgm:pt modelId="{4EAE5F3D-1092-4F9D-B2FB-45137055F520}">
      <dgm:prSet phldrT="[Text]"/>
      <dgm:spPr/>
      <dgm:t>
        <a:bodyPr/>
        <a:lstStyle/>
        <a:p>
          <a:pPr rtl="0"/>
          <a:r>
            <a:rPr lang="en-US" dirty="0">
              <a:latin typeface="Tw Cen MT Condensed" panose="020B0606020104020203"/>
            </a:rPr>
            <a:t>Reduce risk </a:t>
          </a:r>
          <a:endParaRPr lang="en-US" dirty="0"/>
        </a:p>
      </dgm:t>
    </dgm:pt>
    <dgm:pt modelId="{952E1CF2-7A74-456D-90D4-93ED12A73146}" type="parTrans" cxnId="{A0DC27E6-AFB0-46C4-A408-777BFE645EDF}">
      <dgm:prSet/>
      <dgm:spPr/>
      <dgm:t>
        <a:bodyPr/>
        <a:lstStyle/>
        <a:p>
          <a:endParaRPr lang="en-US"/>
        </a:p>
      </dgm:t>
    </dgm:pt>
    <dgm:pt modelId="{3FA03DAF-7B6E-44D4-81B9-946A16853534}" type="sibTrans" cxnId="{A0DC27E6-AFB0-46C4-A408-777BFE645EDF}">
      <dgm:prSet/>
      <dgm:spPr/>
      <dgm:t>
        <a:bodyPr/>
        <a:lstStyle/>
        <a:p>
          <a:endParaRPr lang="en-US"/>
        </a:p>
      </dgm:t>
    </dgm:pt>
    <dgm:pt modelId="{A4952C9D-74EC-4124-A588-8276BEE34C2D}">
      <dgm:prSet phldr="0"/>
      <dgm:spPr/>
      <dgm:t>
        <a:bodyPr/>
        <a:lstStyle/>
        <a:p>
          <a:pPr rtl="0"/>
          <a:r>
            <a:rPr lang="en-US" dirty="0">
              <a:latin typeface="Tw Cen MT Condensed" panose="020B0606020104020203"/>
            </a:rPr>
            <a:t>Exposed to trauma related content in course and field work</a:t>
          </a:r>
        </a:p>
      </dgm:t>
    </dgm:pt>
    <dgm:pt modelId="{20DE1AFC-A814-47D7-8292-AD3BCBDAAF40}" type="parTrans" cxnId="{7404732F-BA2C-44F1-957B-8A47CA1BAEAC}">
      <dgm:prSet/>
      <dgm:spPr/>
    </dgm:pt>
    <dgm:pt modelId="{41FE80D9-ECCB-4EBD-B7B4-E0976C15442D}" type="sibTrans" cxnId="{7404732F-BA2C-44F1-957B-8A47CA1BAEAC}">
      <dgm:prSet/>
      <dgm:spPr/>
      <dgm:t>
        <a:bodyPr/>
        <a:lstStyle/>
        <a:p>
          <a:endParaRPr lang="en-US"/>
        </a:p>
      </dgm:t>
    </dgm:pt>
    <dgm:pt modelId="{5F434029-F044-462F-B554-1D68CB9D1C6E}">
      <dgm:prSet phldr="0"/>
      <dgm:spPr/>
      <dgm:t>
        <a:bodyPr/>
        <a:lstStyle/>
        <a:p>
          <a:pPr rtl="0"/>
          <a:r>
            <a:rPr lang="en-US" dirty="0">
              <a:latin typeface="Tw Cen MT Condensed" panose="020B0606020104020203"/>
            </a:rPr>
            <a:t>Risk</a:t>
          </a:r>
          <a:r>
            <a:rPr lang="en-US" dirty="0"/>
            <a:t> of </a:t>
          </a:r>
          <a:r>
            <a:rPr lang="en-US" dirty="0" err="1">
              <a:latin typeface="Tw Cen MT Condensed" panose="020B0606020104020203"/>
            </a:rPr>
            <a:t>retraumatization</a:t>
          </a:r>
          <a:r>
            <a:rPr lang="en-US" dirty="0"/>
            <a:t>, </a:t>
          </a:r>
          <a:r>
            <a:rPr lang="en-US" dirty="0">
              <a:latin typeface="Tw Cen MT Condensed" panose="020B0606020104020203"/>
            </a:rPr>
            <a:t>secondary</a:t>
          </a:r>
          <a:r>
            <a:rPr lang="en-US" dirty="0"/>
            <a:t> </a:t>
          </a:r>
          <a:r>
            <a:rPr lang="en-US" dirty="0">
              <a:latin typeface="Tw Cen MT Condensed" panose="020B0606020104020203"/>
            </a:rPr>
            <a:t>traumatic</a:t>
          </a:r>
          <a:r>
            <a:rPr lang="en-US" dirty="0"/>
            <a:t> </a:t>
          </a:r>
          <a:r>
            <a:rPr lang="en-US" dirty="0">
              <a:latin typeface="Tw Cen MT Condensed" panose="020B0606020104020203"/>
            </a:rPr>
            <a:t>stress</a:t>
          </a:r>
          <a:r>
            <a:rPr lang="en-US" dirty="0"/>
            <a:t> </a:t>
          </a:r>
          <a:r>
            <a:rPr lang="en-US" dirty="0">
              <a:latin typeface="Tw Cen MT Condensed" panose="020B0606020104020203"/>
            </a:rPr>
            <a:t>(STS), burnout</a:t>
          </a:r>
          <a:r>
            <a:rPr lang="en-US" dirty="0"/>
            <a:t>, </a:t>
          </a:r>
          <a:r>
            <a:rPr lang="en-US" dirty="0">
              <a:latin typeface="Tw Cen MT Condensed" panose="020B0606020104020203"/>
            </a:rPr>
            <a:t>and </a:t>
          </a:r>
          <a:r>
            <a:rPr lang="en-US" dirty="0"/>
            <a:t>vicarious traumatization</a:t>
          </a:r>
          <a:r>
            <a:rPr lang="en-US" dirty="0">
              <a:latin typeface="Tw Cen MT Condensed" panose="020B0606020104020203"/>
            </a:rPr>
            <a:t> (VT)</a:t>
          </a:r>
          <a:endParaRPr lang="en-US" dirty="0"/>
        </a:p>
      </dgm:t>
    </dgm:pt>
    <dgm:pt modelId="{D15F3A8C-95E5-4B5A-918B-36C8D6B66A8F}" type="parTrans" cxnId="{DD4C9FEC-823B-49D6-8C53-B5CE9E29C8A3}">
      <dgm:prSet/>
      <dgm:spPr/>
    </dgm:pt>
    <dgm:pt modelId="{478F5B4B-CFB8-4023-84C7-07408D72B383}" type="sibTrans" cxnId="{DD4C9FEC-823B-49D6-8C53-B5CE9E29C8A3}">
      <dgm:prSet/>
      <dgm:spPr/>
      <dgm:t>
        <a:bodyPr/>
        <a:lstStyle/>
        <a:p>
          <a:endParaRPr lang="en-US"/>
        </a:p>
      </dgm:t>
    </dgm:pt>
    <dgm:pt modelId="{45BDB0FB-0A21-4320-BF13-24FB8A56B8EC}" type="pres">
      <dgm:prSet presAssocID="{F5C0889E-8015-42CA-8FD5-517A94E040DA}" presName="outerComposite" presStyleCnt="0">
        <dgm:presLayoutVars>
          <dgm:chMax val="5"/>
          <dgm:dir/>
          <dgm:resizeHandles val="exact"/>
        </dgm:presLayoutVars>
      </dgm:prSet>
      <dgm:spPr/>
    </dgm:pt>
    <dgm:pt modelId="{A40901DF-12BC-4951-B2B0-0C75A365574B}" type="pres">
      <dgm:prSet presAssocID="{F5C0889E-8015-42CA-8FD5-517A94E040DA}" presName="dummyMaxCanvas" presStyleCnt="0">
        <dgm:presLayoutVars/>
      </dgm:prSet>
      <dgm:spPr/>
    </dgm:pt>
    <dgm:pt modelId="{3E5AB136-8919-45F3-9EBB-D7ECB87C664E}" type="pres">
      <dgm:prSet presAssocID="{F5C0889E-8015-42CA-8FD5-517A94E040D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A1BFF-4863-4D42-9842-CA1834CC68CD}" type="pres">
      <dgm:prSet presAssocID="{F5C0889E-8015-42CA-8FD5-517A94E040D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265C1-B0BC-4C37-8509-A4E07C3D31D4}" type="pres">
      <dgm:prSet presAssocID="{F5C0889E-8015-42CA-8FD5-517A94E040D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0AF0B-AA7A-4E5A-854E-55ACA96457A2}" type="pres">
      <dgm:prSet presAssocID="{F5C0889E-8015-42CA-8FD5-517A94E040D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920B-980E-4268-A143-3D251F8A775C}" type="pres">
      <dgm:prSet presAssocID="{F5C0889E-8015-42CA-8FD5-517A94E040D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345D5-AE89-4D3D-ADFC-3FFC011BEFFC}" type="pres">
      <dgm:prSet presAssocID="{F5C0889E-8015-42CA-8FD5-517A94E040D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5637-E21B-4259-B9E8-D74EAD510E73}" type="pres">
      <dgm:prSet presAssocID="{F5C0889E-8015-42CA-8FD5-517A94E040D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0C4CE-33F5-43DC-AF6A-760856BCE40A}" type="pres">
      <dgm:prSet presAssocID="{F5C0889E-8015-42CA-8FD5-517A94E040D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B5FA6-F059-45B2-9A14-332E2BA0BD21}" type="pres">
      <dgm:prSet presAssocID="{F5C0889E-8015-42CA-8FD5-517A94E040D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A6885-AD1A-44FF-A11E-86819329649A}" type="pres">
      <dgm:prSet presAssocID="{F5C0889E-8015-42CA-8FD5-517A94E040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3C088-5433-4D52-A48B-BE170A848162}" type="pres">
      <dgm:prSet presAssocID="{F5C0889E-8015-42CA-8FD5-517A94E040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D1814-A78A-46C9-AC84-342A92FF9073}" type="pres">
      <dgm:prSet presAssocID="{F5C0889E-8015-42CA-8FD5-517A94E040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82C0C-413D-4BE1-96FE-0D0E6880DFE2}" type="pres">
      <dgm:prSet presAssocID="{F5C0889E-8015-42CA-8FD5-517A94E040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34A58-ECC8-4932-86DB-2AEDEA9F9822}" type="pres">
      <dgm:prSet presAssocID="{F5C0889E-8015-42CA-8FD5-517A94E040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C9FEC-823B-49D6-8C53-B5CE9E29C8A3}" srcId="{F5C0889E-8015-42CA-8FD5-517A94E040DA}" destId="{5F434029-F044-462F-B554-1D68CB9D1C6E}" srcOrd="2" destOrd="0" parTransId="{D15F3A8C-95E5-4B5A-918B-36C8D6B66A8F}" sibTransId="{478F5B4B-CFB8-4023-84C7-07408D72B383}"/>
    <dgm:cxn modelId="{48F7C822-770A-405F-A006-8B60C6F27A09}" type="presOf" srcId="{5F434029-F044-462F-B554-1D68CB9D1C6E}" destId="{400D1814-A78A-46C9-AC84-342A92FF9073}" srcOrd="1" destOrd="0" presId="urn:microsoft.com/office/officeart/2005/8/layout/vProcess5"/>
    <dgm:cxn modelId="{4C1F2402-501A-4964-A510-1C947C2C50D4}" srcId="{F5C0889E-8015-42CA-8FD5-517A94E040DA}" destId="{E5046D93-BF62-41E1-8BD2-3354BE345092}" srcOrd="0" destOrd="0" parTransId="{6ED40E65-3646-4E55-A3FE-CB40540CE25C}" sibTransId="{A56902E3-5DFA-4723-B25C-E4AE55E04EEF}"/>
    <dgm:cxn modelId="{2D718DC6-1283-4095-B597-918DA3AF69E1}" type="presOf" srcId="{01E0E557-6FF0-4DDD-AB39-D2A4F82C57F5}" destId="{022B5FA6-F059-45B2-9A14-332E2BA0BD21}" srcOrd="0" destOrd="0" presId="urn:microsoft.com/office/officeart/2005/8/layout/vProcess5"/>
    <dgm:cxn modelId="{A0DC27E6-AFB0-46C4-A408-777BFE645EDF}" srcId="{F5C0889E-8015-42CA-8FD5-517A94E040DA}" destId="{4EAE5F3D-1092-4F9D-B2FB-45137055F520}" srcOrd="4" destOrd="0" parTransId="{952E1CF2-7A74-456D-90D4-93ED12A73146}" sibTransId="{3FA03DAF-7B6E-44D4-81B9-946A16853534}"/>
    <dgm:cxn modelId="{851F2F8E-9398-413C-BAFB-DA0CE162D152}" type="presOf" srcId="{A4952C9D-74EC-4124-A588-8276BEE34C2D}" destId="{8E1A1BFF-4863-4D42-9842-CA1834CC68CD}" srcOrd="0" destOrd="0" presId="urn:microsoft.com/office/officeart/2005/8/layout/vProcess5"/>
    <dgm:cxn modelId="{604B244F-1DB1-467A-9D7E-CE6715075A13}" type="presOf" srcId="{4EAE5F3D-1092-4F9D-B2FB-45137055F520}" destId="{624F920B-980E-4268-A143-3D251F8A775C}" srcOrd="0" destOrd="0" presId="urn:microsoft.com/office/officeart/2005/8/layout/vProcess5"/>
    <dgm:cxn modelId="{4A798DBD-6511-4C5D-9DC2-F304C7F936BC}" type="presOf" srcId="{4EAE5F3D-1092-4F9D-B2FB-45137055F520}" destId="{4C534A58-ECC8-4932-86DB-2AEDEA9F9822}" srcOrd="1" destOrd="0" presId="urn:microsoft.com/office/officeart/2005/8/layout/vProcess5"/>
    <dgm:cxn modelId="{00BE2310-7E5D-4669-9B97-F45ABB8280D3}" type="presOf" srcId="{A56902E3-5DFA-4723-B25C-E4AE55E04EEF}" destId="{A6F345D5-AE89-4D3D-ADFC-3FFC011BEFFC}" srcOrd="0" destOrd="0" presId="urn:microsoft.com/office/officeart/2005/8/layout/vProcess5"/>
    <dgm:cxn modelId="{555D0DE0-8534-422B-8B61-0D152EDCC15F}" type="presOf" srcId="{E5046D93-BF62-41E1-8BD2-3354BE345092}" destId="{3E5AB136-8919-45F3-9EBB-D7ECB87C664E}" srcOrd="0" destOrd="0" presId="urn:microsoft.com/office/officeart/2005/8/layout/vProcess5"/>
    <dgm:cxn modelId="{7404732F-BA2C-44F1-957B-8A47CA1BAEAC}" srcId="{F5C0889E-8015-42CA-8FD5-517A94E040DA}" destId="{A4952C9D-74EC-4124-A588-8276BEE34C2D}" srcOrd="1" destOrd="0" parTransId="{20DE1AFC-A814-47D7-8292-AD3BCBDAAF40}" sibTransId="{41FE80D9-ECCB-4EBD-B7B4-E0976C15442D}"/>
    <dgm:cxn modelId="{55437976-F733-4391-B537-E08838D4E276}" type="presOf" srcId="{478F5B4B-CFB8-4023-84C7-07408D72B383}" destId="{C6F0C4CE-33F5-43DC-AF6A-760856BCE40A}" srcOrd="0" destOrd="0" presId="urn:microsoft.com/office/officeart/2005/8/layout/vProcess5"/>
    <dgm:cxn modelId="{BADF6257-8FB5-430A-87FB-ED940C3759E7}" type="presOf" srcId="{41FE80D9-ECCB-4EBD-B7B4-E0976C15442D}" destId="{E8FE5637-E21B-4259-B9E8-D74EAD510E73}" srcOrd="0" destOrd="0" presId="urn:microsoft.com/office/officeart/2005/8/layout/vProcess5"/>
    <dgm:cxn modelId="{B2796A3D-FBF5-4158-B3D3-35870FB05D78}" type="presOf" srcId="{A4952C9D-74EC-4124-A588-8276BEE34C2D}" destId="{DF13C088-5433-4D52-A48B-BE170A848162}" srcOrd="1" destOrd="0" presId="urn:microsoft.com/office/officeart/2005/8/layout/vProcess5"/>
    <dgm:cxn modelId="{FACA3880-421C-4331-9255-43E9989E9BEC}" type="presOf" srcId="{E5046D93-BF62-41E1-8BD2-3354BE345092}" destId="{9AAA6885-AD1A-44FF-A11E-86819329649A}" srcOrd="1" destOrd="0" presId="urn:microsoft.com/office/officeart/2005/8/layout/vProcess5"/>
    <dgm:cxn modelId="{487BC144-29EB-41B7-B33C-615685FC1EEB}" srcId="{F5C0889E-8015-42CA-8FD5-517A94E040DA}" destId="{A2F97ACD-34F1-46F4-B3D6-0264279C46A5}" srcOrd="3" destOrd="0" parTransId="{21E591B6-48E2-46B2-8A22-10F7BE3A1C50}" sibTransId="{01E0E557-6FF0-4DDD-AB39-D2A4F82C57F5}"/>
    <dgm:cxn modelId="{0369757D-3608-4AEF-85A7-AD7F41C469DE}" type="presOf" srcId="{A2F97ACD-34F1-46F4-B3D6-0264279C46A5}" destId="{2D10AF0B-AA7A-4E5A-854E-55ACA96457A2}" srcOrd="0" destOrd="0" presId="urn:microsoft.com/office/officeart/2005/8/layout/vProcess5"/>
    <dgm:cxn modelId="{DE4256AA-E141-4BE6-B219-B57E2868CD72}" type="presOf" srcId="{5F434029-F044-462F-B554-1D68CB9D1C6E}" destId="{D8B265C1-B0BC-4C37-8509-A4E07C3D31D4}" srcOrd="0" destOrd="0" presId="urn:microsoft.com/office/officeart/2005/8/layout/vProcess5"/>
    <dgm:cxn modelId="{E912E407-E0D0-401B-8FFF-E94772E1E45E}" type="presOf" srcId="{F5C0889E-8015-42CA-8FD5-517A94E040DA}" destId="{45BDB0FB-0A21-4320-BF13-24FB8A56B8EC}" srcOrd="0" destOrd="0" presId="urn:microsoft.com/office/officeart/2005/8/layout/vProcess5"/>
    <dgm:cxn modelId="{CA0CFAAB-1A99-4959-9A6C-2A0148C017B5}" type="presOf" srcId="{A2F97ACD-34F1-46F4-B3D6-0264279C46A5}" destId="{1CE82C0C-413D-4BE1-96FE-0D0E6880DFE2}" srcOrd="1" destOrd="0" presId="urn:microsoft.com/office/officeart/2005/8/layout/vProcess5"/>
    <dgm:cxn modelId="{E0D851E7-9D99-43FD-8996-B94F76CD3C36}" type="presParOf" srcId="{45BDB0FB-0A21-4320-BF13-24FB8A56B8EC}" destId="{A40901DF-12BC-4951-B2B0-0C75A365574B}" srcOrd="0" destOrd="0" presId="urn:microsoft.com/office/officeart/2005/8/layout/vProcess5"/>
    <dgm:cxn modelId="{81F2838F-46D5-4E45-A486-5EE1D57A2CB9}" type="presParOf" srcId="{45BDB0FB-0A21-4320-BF13-24FB8A56B8EC}" destId="{3E5AB136-8919-45F3-9EBB-D7ECB87C664E}" srcOrd="1" destOrd="0" presId="urn:microsoft.com/office/officeart/2005/8/layout/vProcess5"/>
    <dgm:cxn modelId="{49C89E17-3CC5-45E4-87C4-83713581459A}" type="presParOf" srcId="{45BDB0FB-0A21-4320-BF13-24FB8A56B8EC}" destId="{8E1A1BFF-4863-4D42-9842-CA1834CC68CD}" srcOrd="2" destOrd="0" presId="urn:microsoft.com/office/officeart/2005/8/layout/vProcess5"/>
    <dgm:cxn modelId="{8DE6A3BA-D171-48DC-A073-5F1A40D08E50}" type="presParOf" srcId="{45BDB0FB-0A21-4320-BF13-24FB8A56B8EC}" destId="{D8B265C1-B0BC-4C37-8509-A4E07C3D31D4}" srcOrd="3" destOrd="0" presId="urn:microsoft.com/office/officeart/2005/8/layout/vProcess5"/>
    <dgm:cxn modelId="{EC27C865-6B1B-4C9F-B32A-9D4FB7A3F937}" type="presParOf" srcId="{45BDB0FB-0A21-4320-BF13-24FB8A56B8EC}" destId="{2D10AF0B-AA7A-4E5A-854E-55ACA96457A2}" srcOrd="4" destOrd="0" presId="urn:microsoft.com/office/officeart/2005/8/layout/vProcess5"/>
    <dgm:cxn modelId="{A3AA9A5D-0C6D-4C34-B6B1-B8E6B46DB964}" type="presParOf" srcId="{45BDB0FB-0A21-4320-BF13-24FB8A56B8EC}" destId="{624F920B-980E-4268-A143-3D251F8A775C}" srcOrd="5" destOrd="0" presId="urn:microsoft.com/office/officeart/2005/8/layout/vProcess5"/>
    <dgm:cxn modelId="{8F512EC1-00A6-463E-836A-29E78E03D6E2}" type="presParOf" srcId="{45BDB0FB-0A21-4320-BF13-24FB8A56B8EC}" destId="{A6F345D5-AE89-4D3D-ADFC-3FFC011BEFFC}" srcOrd="6" destOrd="0" presId="urn:microsoft.com/office/officeart/2005/8/layout/vProcess5"/>
    <dgm:cxn modelId="{4B33648A-0D55-4E84-A6A4-A00CD0B763F2}" type="presParOf" srcId="{45BDB0FB-0A21-4320-BF13-24FB8A56B8EC}" destId="{E8FE5637-E21B-4259-B9E8-D74EAD510E73}" srcOrd="7" destOrd="0" presId="urn:microsoft.com/office/officeart/2005/8/layout/vProcess5"/>
    <dgm:cxn modelId="{F02C3068-6A71-478D-9427-0A3F0A221DE8}" type="presParOf" srcId="{45BDB0FB-0A21-4320-BF13-24FB8A56B8EC}" destId="{C6F0C4CE-33F5-43DC-AF6A-760856BCE40A}" srcOrd="8" destOrd="0" presId="urn:microsoft.com/office/officeart/2005/8/layout/vProcess5"/>
    <dgm:cxn modelId="{F4ACFF8E-C26B-4BAB-B076-6AFDD6879D9A}" type="presParOf" srcId="{45BDB0FB-0A21-4320-BF13-24FB8A56B8EC}" destId="{022B5FA6-F059-45B2-9A14-332E2BA0BD21}" srcOrd="9" destOrd="0" presId="urn:microsoft.com/office/officeart/2005/8/layout/vProcess5"/>
    <dgm:cxn modelId="{DA3D9D09-3B41-4900-9932-97059870EB95}" type="presParOf" srcId="{45BDB0FB-0A21-4320-BF13-24FB8A56B8EC}" destId="{9AAA6885-AD1A-44FF-A11E-86819329649A}" srcOrd="10" destOrd="0" presId="urn:microsoft.com/office/officeart/2005/8/layout/vProcess5"/>
    <dgm:cxn modelId="{F06D801D-4457-438A-8187-B1B3915958D2}" type="presParOf" srcId="{45BDB0FB-0A21-4320-BF13-24FB8A56B8EC}" destId="{DF13C088-5433-4D52-A48B-BE170A848162}" srcOrd="11" destOrd="0" presId="urn:microsoft.com/office/officeart/2005/8/layout/vProcess5"/>
    <dgm:cxn modelId="{28584B2D-BC30-4AAF-A794-6CBBD4F51328}" type="presParOf" srcId="{45BDB0FB-0A21-4320-BF13-24FB8A56B8EC}" destId="{400D1814-A78A-46C9-AC84-342A92FF9073}" srcOrd="12" destOrd="0" presId="urn:microsoft.com/office/officeart/2005/8/layout/vProcess5"/>
    <dgm:cxn modelId="{E1344293-7070-4C5F-9AC4-F5753D95E711}" type="presParOf" srcId="{45BDB0FB-0A21-4320-BF13-24FB8A56B8EC}" destId="{1CE82C0C-413D-4BE1-96FE-0D0E6880DFE2}" srcOrd="13" destOrd="0" presId="urn:microsoft.com/office/officeart/2005/8/layout/vProcess5"/>
    <dgm:cxn modelId="{D3D3AA97-E548-45C3-AD52-2FE0B58A6678}" type="presParOf" srcId="{45BDB0FB-0A21-4320-BF13-24FB8A56B8EC}" destId="{4C534A58-ECC8-4932-86DB-2AEDEA9F982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208E2-7CEA-4209-9035-44D9FD7973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139495-98E4-4B09-99AC-BC9402EA6BA5}">
      <dgm:prSet/>
      <dgm:spPr/>
      <dgm:t>
        <a:bodyPr/>
        <a:lstStyle/>
        <a:p>
          <a:r>
            <a:rPr lang="en-US" dirty="0"/>
            <a:t>Educators should be trained on signs of vicarious trauma and secondary traumatic stress </a:t>
          </a:r>
        </a:p>
      </dgm:t>
    </dgm:pt>
    <dgm:pt modelId="{072C9E4A-8263-4EF4-8948-D5E32AC42283}" type="parTrans" cxnId="{7D9BCC2C-994B-45AA-AB48-B555B3BF96CC}">
      <dgm:prSet/>
      <dgm:spPr/>
      <dgm:t>
        <a:bodyPr/>
        <a:lstStyle/>
        <a:p>
          <a:endParaRPr lang="en-US"/>
        </a:p>
      </dgm:t>
    </dgm:pt>
    <dgm:pt modelId="{8CADA188-9B41-4CD6-92F3-F545F2EF72A0}" type="sibTrans" cxnId="{7D9BCC2C-994B-45AA-AB48-B555B3BF96CC}">
      <dgm:prSet/>
      <dgm:spPr/>
      <dgm:t>
        <a:bodyPr/>
        <a:lstStyle/>
        <a:p>
          <a:endParaRPr lang="en-US"/>
        </a:p>
      </dgm:t>
    </dgm:pt>
    <dgm:pt modelId="{7CC6C2E7-D812-420D-AABB-663C5AADF5F8}">
      <dgm:prSet/>
      <dgm:spPr/>
      <dgm:t>
        <a:bodyPr/>
        <a:lstStyle/>
        <a:p>
          <a:pPr rtl="0"/>
          <a:r>
            <a:rPr lang="en-US" dirty="0"/>
            <a:t>Students experiencing vicarious traumatization</a:t>
          </a:r>
          <a:r>
            <a:rPr lang="en-US" dirty="0">
              <a:latin typeface="Tw Cen MT Condensed" panose="020B0606020104020203"/>
            </a:rPr>
            <a:t> </a:t>
          </a:r>
          <a:endParaRPr lang="en-US" dirty="0"/>
        </a:p>
      </dgm:t>
    </dgm:pt>
    <dgm:pt modelId="{B2A6CBBB-5763-49CE-83FB-966FDAD87385}" type="parTrans" cxnId="{F685B0BE-C4EE-4A8A-ADC4-F22FD2BE09D4}">
      <dgm:prSet/>
      <dgm:spPr/>
      <dgm:t>
        <a:bodyPr/>
        <a:lstStyle/>
        <a:p>
          <a:endParaRPr lang="en-US"/>
        </a:p>
      </dgm:t>
    </dgm:pt>
    <dgm:pt modelId="{2F9D9489-5239-432C-A665-D33D2E713C03}" type="sibTrans" cxnId="{F685B0BE-C4EE-4A8A-ADC4-F22FD2BE09D4}">
      <dgm:prSet/>
      <dgm:spPr/>
      <dgm:t>
        <a:bodyPr/>
        <a:lstStyle/>
        <a:p>
          <a:endParaRPr lang="en-US"/>
        </a:p>
      </dgm:t>
    </dgm:pt>
    <dgm:pt modelId="{746DE0C4-2246-4E04-BE03-BBB4BD2D6B29}">
      <dgm:prSet/>
      <dgm:spPr/>
      <dgm:t>
        <a:bodyPr/>
        <a:lstStyle/>
        <a:p>
          <a:r>
            <a:rPr lang="en-US" dirty="0"/>
            <a:t>Should be able to discuss it</a:t>
          </a:r>
        </a:p>
      </dgm:t>
    </dgm:pt>
    <dgm:pt modelId="{82C8E5F0-D073-4136-ACC4-81513DFFF2C9}" type="parTrans" cxnId="{B9307D78-B0A1-49B2-B792-880948AAD40C}">
      <dgm:prSet/>
      <dgm:spPr/>
      <dgm:t>
        <a:bodyPr/>
        <a:lstStyle/>
        <a:p>
          <a:endParaRPr lang="en-US"/>
        </a:p>
      </dgm:t>
    </dgm:pt>
    <dgm:pt modelId="{D9250FFD-D26D-404A-986D-AEEAAC99B45F}" type="sibTrans" cxnId="{B9307D78-B0A1-49B2-B792-880948AAD40C}">
      <dgm:prSet/>
      <dgm:spPr/>
      <dgm:t>
        <a:bodyPr/>
        <a:lstStyle/>
        <a:p>
          <a:endParaRPr lang="en-US"/>
        </a:p>
      </dgm:t>
    </dgm:pt>
    <dgm:pt modelId="{A8630F22-C1FE-44E5-A658-F3468D1460A6}">
      <dgm:prSet/>
      <dgm:spPr/>
      <dgm:t>
        <a:bodyPr/>
        <a:lstStyle/>
        <a:p>
          <a:r>
            <a:rPr lang="en-US" dirty="0"/>
            <a:t>Should get appropriate support so they can work with clients </a:t>
          </a:r>
        </a:p>
      </dgm:t>
    </dgm:pt>
    <dgm:pt modelId="{3D581659-87D3-4473-85DA-39CEF38B3664}" type="parTrans" cxnId="{104531B4-B906-4946-B578-EE2F7E2C90C9}">
      <dgm:prSet/>
      <dgm:spPr/>
      <dgm:t>
        <a:bodyPr/>
        <a:lstStyle/>
        <a:p>
          <a:endParaRPr lang="en-US"/>
        </a:p>
      </dgm:t>
    </dgm:pt>
    <dgm:pt modelId="{AAE94C96-984A-44AC-9D24-D4B4AC194291}" type="sibTrans" cxnId="{104531B4-B906-4946-B578-EE2F7E2C90C9}">
      <dgm:prSet/>
      <dgm:spPr/>
      <dgm:t>
        <a:bodyPr/>
        <a:lstStyle/>
        <a:p>
          <a:endParaRPr lang="en-US"/>
        </a:p>
      </dgm:t>
    </dgm:pt>
    <dgm:pt modelId="{98F8D655-35E6-404D-9344-9642FDE7D9D3}" type="pres">
      <dgm:prSet presAssocID="{14D208E2-7CEA-4209-9035-44D9FD7973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DDA779-CB64-484E-B24B-C98FCE89E438}" type="pres">
      <dgm:prSet presAssocID="{78139495-98E4-4B09-99AC-BC9402EA6BA5}" presName="hierRoot1" presStyleCnt="0"/>
      <dgm:spPr/>
    </dgm:pt>
    <dgm:pt modelId="{E52300FF-86B1-41A6-B153-B600BBA4A1E6}" type="pres">
      <dgm:prSet presAssocID="{78139495-98E4-4B09-99AC-BC9402EA6BA5}" presName="composite" presStyleCnt="0"/>
      <dgm:spPr/>
    </dgm:pt>
    <dgm:pt modelId="{BDB2BAA8-ED0A-4D78-915C-999385B262B5}" type="pres">
      <dgm:prSet presAssocID="{78139495-98E4-4B09-99AC-BC9402EA6BA5}" presName="background" presStyleLbl="node0" presStyleIdx="0" presStyleCnt="2"/>
      <dgm:spPr/>
    </dgm:pt>
    <dgm:pt modelId="{0E4A3881-C1DC-4B10-89F1-2DF74ECBBB16}" type="pres">
      <dgm:prSet presAssocID="{78139495-98E4-4B09-99AC-BC9402EA6BA5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AF0C99-9CFE-496C-932E-F82A9D54DF25}" type="pres">
      <dgm:prSet presAssocID="{78139495-98E4-4B09-99AC-BC9402EA6BA5}" presName="hierChild2" presStyleCnt="0"/>
      <dgm:spPr/>
    </dgm:pt>
    <dgm:pt modelId="{BF65AEE6-ECC4-491D-A6C0-67B7B9120C73}" type="pres">
      <dgm:prSet presAssocID="{7CC6C2E7-D812-420D-AABB-663C5AADF5F8}" presName="hierRoot1" presStyleCnt="0"/>
      <dgm:spPr/>
    </dgm:pt>
    <dgm:pt modelId="{6752902A-1E5C-4644-AA9E-14DD699C193B}" type="pres">
      <dgm:prSet presAssocID="{7CC6C2E7-D812-420D-AABB-663C5AADF5F8}" presName="composite" presStyleCnt="0"/>
      <dgm:spPr/>
    </dgm:pt>
    <dgm:pt modelId="{9CC69806-3F37-4650-82F1-87D9C5B433EB}" type="pres">
      <dgm:prSet presAssocID="{7CC6C2E7-D812-420D-AABB-663C5AADF5F8}" presName="background" presStyleLbl="node0" presStyleIdx="1" presStyleCnt="2"/>
      <dgm:spPr/>
    </dgm:pt>
    <dgm:pt modelId="{14128BF4-72A3-40D6-92CD-581211066D6B}" type="pres">
      <dgm:prSet presAssocID="{7CC6C2E7-D812-420D-AABB-663C5AADF5F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9294D0-175B-4861-BFC1-FBFD8DD35483}" type="pres">
      <dgm:prSet presAssocID="{7CC6C2E7-D812-420D-AABB-663C5AADF5F8}" presName="hierChild2" presStyleCnt="0"/>
      <dgm:spPr/>
    </dgm:pt>
    <dgm:pt modelId="{28DC12AA-8392-471E-B244-A72692AEC64C}" type="pres">
      <dgm:prSet presAssocID="{82C8E5F0-D073-4136-ACC4-81513DFFF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8FA2645-1AA2-4083-9E0C-5245733CEC05}" type="pres">
      <dgm:prSet presAssocID="{746DE0C4-2246-4E04-BE03-BBB4BD2D6B29}" presName="hierRoot2" presStyleCnt="0"/>
      <dgm:spPr/>
    </dgm:pt>
    <dgm:pt modelId="{AACE1DF1-EC36-43CD-8D8F-8D8693C01595}" type="pres">
      <dgm:prSet presAssocID="{746DE0C4-2246-4E04-BE03-BBB4BD2D6B29}" presName="composite2" presStyleCnt="0"/>
      <dgm:spPr/>
    </dgm:pt>
    <dgm:pt modelId="{A8A7EFFC-956F-41B4-A5BB-4A12B1BCBFCA}" type="pres">
      <dgm:prSet presAssocID="{746DE0C4-2246-4E04-BE03-BBB4BD2D6B29}" presName="background2" presStyleLbl="node2" presStyleIdx="0" presStyleCnt="2"/>
      <dgm:spPr/>
    </dgm:pt>
    <dgm:pt modelId="{3AD735E5-B262-475F-839F-5112DA815C7A}" type="pres">
      <dgm:prSet presAssocID="{746DE0C4-2246-4E04-BE03-BBB4BD2D6B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1C35B-3C64-4DD6-B3A2-F0CD2425BA57}" type="pres">
      <dgm:prSet presAssocID="{746DE0C4-2246-4E04-BE03-BBB4BD2D6B29}" presName="hierChild3" presStyleCnt="0"/>
      <dgm:spPr/>
    </dgm:pt>
    <dgm:pt modelId="{EA4824FB-A33A-4762-91BB-6BD05FEC090F}" type="pres">
      <dgm:prSet presAssocID="{3D581659-87D3-4473-85DA-39CEF38B366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7CDF6B-C63E-4DFE-8A3C-C7A591E71041}" type="pres">
      <dgm:prSet presAssocID="{A8630F22-C1FE-44E5-A658-F3468D1460A6}" presName="hierRoot2" presStyleCnt="0"/>
      <dgm:spPr/>
    </dgm:pt>
    <dgm:pt modelId="{E7F82E39-39C3-496E-A3FF-E7E1E99E0DF6}" type="pres">
      <dgm:prSet presAssocID="{A8630F22-C1FE-44E5-A658-F3468D1460A6}" presName="composite2" presStyleCnt="0"/>
      <dgm:spPr/>
    </dgm:pt>
    <dgm:pt modelId="{E6EE09BF-BDB1-4730-B549-681341669962}" type="pres">
      <dgm:prSet presAssocID="{A8630F22-C1FE-44E5-A658-F3468D1460A6}" presName="background2" presStyleLbl="node2" presStyleIdx="1" presStyleCnt="2"/>
      <dgm:spPr/>
    </dgm:pt>
    <dgm:pt modelId="{270C1C6E-C77E-4E9F-8419-EA55263EAE15}" type="pres">
      <dgm:prSet presAssocID="{A8630F22-C1FE-44E5-A658-F3468D1460A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B7C02-63BB-4C0B-B273-6011F1D435DD}" type="pres">
      <dgm:prSet presAssocID="{A8630F22-C1FE-44E5-A658-F3468D1460A6}" presName="hierChild3" presStyleCnt="0"/>
      <dgm:spPr/>
    </dgm:pt>
  </dgm:ptLst>
  <dgm:cxnLst>
    <dgm:cxn modelId="{B9307D78-B0A1-49B2-B792-880948AAD40C}" srcId="{7CC6C2E7-D812-420D-AABB-663C5AADF5F8}" destId="{746DE0C4-2246-4E04-BE03-BBB4BD2D6B29}" srcOrd="0" destOrd="0" parTransId="{82C8E5F0-D073-4136-ACC4-81513DFFF2C9}" sibTransId="{D9250FFD-D26D-404A-986D-AEEAAC99B45F}"/>
    <dgm:cxn modelId="{BC463122-18EC-426E-A96C-3D36B3875850}" type="presOf" srcId="{3D581659-87D3-4473-85DA-39CEF38B3664}" destId="{EA4824FB-A33A-4762-91BB-6BD05FEC090F}" srcOrd="0" destOrd="0" presId="urn:microsoft.com/office/officeart/2005/8/layout/hierarchy1"/>
    <dgm:cxn modelId="{86645EB7-A44D-4080-98FE-1C69DBCE15DB}" type="presOf" srcId="{7CC6C2E7-D812-420D-AABB-663C5AADF5F8}" destId="{14128BF4-72A3-40D6-92CD-581211066D6B}" srcOrd="0" destOrd="0" presId="urn:microsoft.com/office/officeart/2005/8/layout/hierarchy1"/>
    <dgm:cxn modelId="{2F86ED46-A7BC-48B5-A528-E35739150FAE}" type="presOf" srcId="{14D208E2-7CEA-4209-9035-44D9FD7973F7}" destId="{98F8D655-35E6-404D-9344-9642FDE7D9D3}" srcOrd="0" destOrd="0" presId="urn:microsoft.com/office/officeart/2005/8/layout/hierarchy1"/>
    <dgm:cxn modelId="{104531B4-B906-4946-B578-EE2F7E2C90C9}" srcId="{7CC6C2E7-D812-420D-AABB-663C5AADF5F8}" destId="{A8630F22-C1FE-44E5-A658-F3468D1460A6}" srcOrd="1" destOrd="0" parTransId="{3D581659-87D3-4473-85DA-39CEF38B3664}" sibTransId="{AAE94C96-984A-44AC-9D24-D4B4AC194291}"/>
    <dgm:cxn modelId="{F6DA2C88-CA56-4094-ACDB-22541977416C}" type="presOf" srcId="{A8630F22-C1FE-44E5-A658-F3468D1460A6}" destId="{270C1C6E-C77E-4E9F-8419-EA55263EAE15}" srcOrd="0" destOrd="0" presId="urn:microsoft.com/office/officeart/2005/8/layout/hierarchy1"/>
    <dgm:cxn modelId="{7D9BCC2C-994B-45AA-AB48-B555B3BF96CC}" srcId="{14D208E2-7CEA-4209-9035-44D9FD7973F7}" destId="{78139495-98E4-4B09-99AC-BC9402EA6BA5}" srcOrd="0" destOrd="0" parTransId="{072C9E4A-8263-4EF4-8948-D5E32AC42283}" sibTransId="{8CADA188-9B41-4CD6-92F3-F545F2EF72A0}"/>
    <dgm:cxn modelId="{E8BCE583-4550-4733-9C72-F94A045F94A4}" type="presOf" srcId="{82C8E5F0-D073-4136-ACC4-81513DFFF2C9}" destId="{28DC12AA-8392-471E-B244-A72692AEC64C}" srcOrd="0" destOrd="0" presId="urn:microsoft.com/office/officeart/2005/8/layout/hierarchy1"/>
    <dgm:cxn modelId="{8066AD06-5F4C-4D14-B5B8-CACEBB61D4CD}" type="presOf" srcId="{78139495-98E4-4B09-99AC-BC9402EA6BA5}" destId="{0E4A3881-C1DC-4B10-89F1-2DF74ECBBB16}" srcOrd="0" destOrd="0" presId="urn:microsoft.com/office/officeart/2005/8/layout/hierarchy1"/>
    <dgm:cxn modelId="{F685B0BE-C4EE-4A8A-ADC4-F22FD2BE09D4}" srcId="{14D208E2-7CEA-4209-9035-44D9FD7973F7}" destId="{7CC6C2E7-D812-420D-AABB-663C5AADF5F8}" srcOrd="1" destOrd="0" parTransId="{B2A6CBBB-5763-49CE-83FB-966FDAD87385}" sibTransId="{2F9D9489-5239-432C-A665-D33D2E713C03}"/>
    <dgm:cxn modelId="{902120B2-AFFE-4388-B1BF-0F35D5A40B9E}" type="presOf" srcId="{746DE0C4-2246-4E04-BE03-BBB4BD2D6B29}" destId="{3AD735E5-B262-475F-839F-5112DA815C7A}" srcOrd="0" destOrd="0" presId="urn:microsoft.com/office/officeart/2005/8/layout/hierarchy1"/>
    <dgm:cxn modelId="{0475D765-593A-42C8-99EA-F7D96CBE26F6}" type="presParOf" srcId="{98F8D655-35E6-404D-9344-9642FDE7D9D3}" destId="{99DDA779-CB64-484E-B24B-C98FCE89E438}" srcOrd="0" destOrd="0" presId="urn:microsoft.com/office/officeart/2005/8/layout/hierarchy1"/>
    <dgm:cxn modelId="{E9486AA5-CC23-4D58-A15F-44D349391A93}" type="presParOf" srcId="{99DDA779-CB64-484E-B24B-C98FCE89E438}" destId="{E52300FF-86B1-41A6-B153-B600BBA4A1E6}" srcOrd="0" destOrd="0" presId="urn:microsoft.com/office/officeart/2005/8/layout/hierarchy1"/>
    <dgm:cxn modelId="{570F998E-0A22-46BF-9104-A3E9AC7146B6}" type="presParOf" srcId="{E52300FF-86B1-41A6-B153-B600BBA4A1E6}" destId="{BDB2BAA8-ED0A-4D78-915C-999385B262B5}" srcOrd="0" destOrd="0" presId="urn:microsoft.com/office/officeart/2005/8/layout/hierarchy1"/>
    <dgm:cxn modelId="{694DF8E1-5723-46B3-87C5-5AE4FA6225ED}" type="presParOf" srcId="{E52300FF-86B1-41A6-B153-B600BBA4A1E6}" destId="{0E4A3881-C1DC-4B10-89F1-2DF74ECBBB16}" srcOrd="1" destOrd="0" presId="urn:microsoft.com/office/officeart/2005/8/layout/hierarchy1"/>
    <dgm:cxn modelId="{118475D7-D26A-483E-AF84-3CCC4972F11D}" type="presParOf" srcId="{99DDA779-CB64-484E-B24B-C98FCE89E438}" destId="{44AF0C99-9CFE-496C-932E-F82A9D54DF25}" srcOrd="1" destOrd="0" presId="urn:microsoft.com/office/officeart/2005/8/layout/hierarchy1"/>
    <dgm:cxn modelId="{6E9ECA1F-4B11-4E33-8457-2181454A95AC}" type="presParOf" srcId="{98F8D655-35E6-404D-9344-9642FDE7D9D3}" destId="{BF65AEE6-ECC4-491D-A6C0-67B7B9120C73}" srcOrd="1" destOrd="0" presId="urn:microsoft.com/office/officeart/2005/8/layout/hierarchy1"/>
    <dgm:cxn modelId="{FF26497C-B61E-44F2-BC53-7F2E47FB3EEE}" type="presParOf" srcId="{BF65AEE6-ECC4-491D-A6C0-67B7B9120C73}" destId="{6752902A-1E5C-4644-AA9E-14DD699C193B}" srcOrd="0" destOrd="0" presId="urn:microsoft.com/office/officeart/2005/8/layout/hierarchy1"/>
    <dgm:cxn modelId="{236E67F0-138A-4EDD-BBB2-243474D1CC22}" type="presParOf" srcId="{6752902A-1E5C-4644-AA9E-14DD699C193B}" destId="{9CC69806-3F37-4650-82F1-87D9C5B433EB}" srcOrd="0" destOrd="0" presId="urn:microsoft.com/office/officeart/2005/8/layout/hierarchy1"/>
    <dgm:cxn modelId="{1F07466C-41F6-4086-9A52-4DC14F072BC4}" type="presParOf" srcId="{6752902A-1E5C-4644-AA9E-14DD699C193B}" destId="{14128BF4-72A3-40D6-92CD-581211066D6B}" srcOrd="1" destOrd="0" presId="urn:microsoft.com/office/officeart/2005/8/layout/hierarchy1"/>
    <dgm:cxn modelId="{1D82875D-A13F-4E6A-8457-DA4874404556}" type="presParOf" srcId="{BF65AEE6-ECC4-491D-A6C0-67B7B9120C73}" destId="{AD9294D0-175B-4861-BFC1-FBFD8DD35483}" srcOrd="1" destOrd="0" presId="urn:microsoft.com/office/officeart/2005/8/layout/hierarchy1"/>
    <dgm:cxn modelId="{E6600BB7-0B90-4F1A-8B25-A4F0387516FA}" type="presParOf" srcId="{AD9294D0-175B-4861-BFC1-FBFD8DD35483}" destId="{28DC12AA-8392-471E-B244-A72692AEC64C}" srcOrd="0" destOrd="0" presId="urn:microsoft.com/office/officeart/2005/8/layout/hierarchy1"/>
    <dgm:cxn modelId="{4A1EF7E3-4EC9-4273-96B9-7B6C404901D3}" type="presParOf" srcId="{AD9294D0-175B-4861-BFC1-FBFD8DD35483}" destId="{E8FA2645-1AA2-4083-9E0C-5245733CEC05}" srcOrd="1" destOrd="0" presId="urn:microsoft.com/office/officeart/2005/8/layout/hierarchy1"/>
    <dgm:cxn modelId="{8BEA4652-50E0-4C58-9C94-377710C51223}" type="presParOf" srcId="{E8FA2645-1AA2-4083-9E0C-5245733CEC05}" destId="{AACE1DF1-EC36-43CD-8D8F-8D8693C01595}" srcOrd="0" destOrd="0" presId="urn:microsoft.com/office/officeart/2005/8/layout/hierarchy1"/>
    <dgm:cxn modelId="{92DF5826-A925-44F6-99BC-F9CD7D5E81FA}" type="presParOf" srcId="{AACE1DF1-EC36-43CD-8D8F-8D8693C01595}" destId="{A8A7EFFC-956F-41B4-A5BB-4A12B1BCBFCA}" srcOrd="0" destOrd="0" presId="urn:microsoft.com/office/officeart/2005/8/layout/hierarchy1"/>
    <dgm:cxn modelId="{C62642AE-ECA0-4C6E-ACE0-99133C573442}" type="presParOf" srcId="{AACE1DF1-EC36-43CD-8D8F-8D8693C01595}" destId="{3AD735E5-B262-475F-839F-5112DA815C7A}" srcOrd="1" destOrd="0" presId="urn:microsoft.com/office/officeart/2005/8/layout/hierarchy1"/>
    <dgm:cxn modelId="{4F2B1ABF-B580-4B67-B981-6E3E7A008652}" type="presParOf" srcId="{E8FA2645-1AA2-4083-9E0C-5245733CEC05}" destId="{4F61C35B-3C64-4DD6-B3A2-F0CD2425BA57}" srcOrd="1" destOrd="0" presId="urn:microsoft.com/office/officeart/2005/8/layout/hierarchy1"/>
    <dgm:cxn modelId="{E15C6F8A-C32C-4AD2-BEBF-16BEDC4CB272}" type="presParOf" srcId="{AD9294D0-175B-4861-BFC1-FBFD8DD35483}" destId="{EA4824FB-A33A-4762-91BB-6BD05FEC090F}" srcOrd="2" destOrd="0" presId="urn:microsoft.com/office/officeart/2005/8/layout/hierarchy1"/>
    <dgm:cxn modelId="{41C97F72-21E1-4553-A4B3-AB964CB4901A}" type="presParOf" srcId="{AD9294D0-175B-4861-BFC1-FBFD8DD35483}" destId="{AF7CDF6B-C63E-4DFE-8A3C-C7A591E71041}" srcOrd="3" destOrd="0" presId="urn:microsoft.com/office/officeart/2005/8/layout/hierarchy1"/>
    <dgm:cxn modelId="{3DBF9B8F-F463-4E59-AFBC-19258F4AEA5C}" type="presParOf" srcId="{AF7CDF6B-C63E-4DFE-8A3C-C7A591E71041}" destId="{E7F82E39-39C3-496E-A3FF-E7E1E99E0DF6}" srcOrd="0" destOrd="0" presId="urn:microsoft.com/office/officeart/2005/8/layout/hierarchy1"/>
    <dgm:cxn modelId="{5803FD9D-D0D9-46A7-AC89-46827A890F9E}" type="presParOf" srcId="{E7F82E39-39C3-496E-A3FF-E7E1E99E0DF6}" destId="{E6EE09BF-BDB1-4730-B549-681341669962}" srcOrd="0" destOrd="0" presId="urn:microsoft.com/office/officeart/2005/8/layout/hierarchy1"/>
    <dgm:cxn modelId="{AE7D294F-EE97-4EFA-8FE2-3CDFC1B544DB}" type="presParOf" srcId="{E7F82E39-39C3-496E-A3FF-E7E1E99E0DF6}" destId="{270C1C6E-C77E-4E9F-8419-EA55263EAE15}" srcOrd="1" destOrd="0" presId="urn:microsoft.com/office/officeart/2005/8/layout/hierarchy1"/>
    <dgm:cxn modelId="{F44C4A09-9398-4C53-8DE2-9723E8A1373E}" type="presParOf" srcId="{AF7CDF6B-C63E-4DFE-8A3C-C7A591E71041}" destId="{4C1B7C02-63BB-4C0B-B273-6011F1D435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255208-FF27-41B9-9168-2C727966F7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A0DC08-195F-466F-982E-0482084A7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Times New Roman"/>
              <a:cs typeface="Times New Roman"/>
            </a:rPr>
            <a:t>Event:</a:t>
          </a:r>
          <a:r>
            <a:rPr lang="en-US">
              <a:latin typeface="Times New Roman"/>
              <a:cs typeface="Times New Roman"/>
            </a:rPr>
            <a:t> events or circumstances may include the actual or extreme threat of physical or psychological harm, or severe or life-threatening neglect that imperils healthy development</a:t>
          </a:r>
        </a:p>
      </dgm:t>
    </dgm:pt>
    <dgm:pt modelId="{B0FEACCA-EB17-4ED7-879C-B0A12D60BB48}" type="parTrans" cxnId="{51E0251B-9D52-4010-A1F8-98A0FD68FB99}">
      <dgm:prSet/>
      <dgm:spPr/>
      <dgm:t>
        <a:bodyPr/>
        <a:lstStyle/>
        <a:p>
          <a:endParaRPr lang="en-US"/>
        </a:p>
      </dgm:t>
    </dgm:pt>
    <dgm:pt modelId="{E33C211A-7E65-45CD-9785-37D02FEB4023}" type="sibTrans" cxnId="{51E0251B-9D52-4010-A1F8-98A0FD68FB99}">
      <dgm:prSet/>
      <dgm:spPr/>
      <dgm:t>
        <a:bodyPr/>
        <a:lstStyle/>
        <a:p>
          <a:endParaRPr lang="en-US"/>
        </a:p>
      </dgm:t>
    </dgm:pt>
    <dgm:pt modelId="{72D35988-BCA8-4FF9-80C9-EA405C7889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Times New Roman"/>
              <a:cs typeface="Times New Roman"/>
            </a:rPr>
            <a:t>Experience</a:t>
          </a:r>
          <a:r>
            <a:rPr lang="en-US">
              <a:latin typeface="Times New Roman"/>
              <a:cs typeface="Times New Roman"/>
            </a:rPr>
            <a:t> of Event: how an individual labels, assigns meaning to, and is disrupted by an event</a:t>
          </a:r>
        </a:p>
      </dgm:t>
    </dgm:pt>
    <dgm:pt modelId="{06A1A17B-5352-4624-8037-ADE4585B4703}" type="parTrans" cxnId="{19B8058E-682A-4DA0-8769-DF33C8246678}">
      <dgm:prSet/>
      <dgm:spPr/>
      <dgm:t>
        <a:bodyPr/>
        <a:lstStyle/>
        <a:p>
          <a:endParaRPr lang="en-US"/>
        </a:p>
      </dgm:t>
    </dgm:pt>
    <dgm:pt modelId="{508D4E07-34FC-4330-BF20-EEA13A8923DB}" type="sibTrans" cxnId="{19B8058E-682A-4DA0-8769-DF33C8246678}">
      <dgm:prSet/>
      <dgm:spPr/>
      <dgm:t>
        <a:bodyPr/>
        <a:lstStyle/>
        <a:p>
          <a:endParaRPr lang="en-US"/>
        </a:p>
      </dgm:t>
    </dgm:pt>
    <dgm:pt modelId="{00CC41AB-4CC7-4E2C-9339-3A0FB9C058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/>
              <a:cs typeface="Times New Roman"/>
            </a:rPr>
            <a:t>Adverse </a:t>
          </a:r>
          <a:r>
            <a:rPr lang="en-US" b="1">
              <a:latin typeface="Times New Roman"/>
              <a:cs typeface="Times New Roman"/>
            </a:rPr>
            <a:t>Effects</a:t>
          </a:r>
          <a:r>
            <a:rPr lang="en-US">
              <a:latin typeface="Times New Roman"/>
              <a:cs typeface="Times New Roman"/>
            </a:rPr>
            <a:t>: can be short or long term effects, and may or may not be realized by the individual </a:t>
          </a:r>
        </a:p>
      </dgm:t>
    </dgm:pt>
    <dgm:pt modelId="{382F0631-A138-46BF-BAF1-532B4A4A3F15}" type="parTrans" cxnId="{4A16D26B-3954-4B36-AFA6-9E3B419620D2}">
      <dgm:prSet/>
      <dgm:spPr/>
      <dgm:t>
        <a:bodyPr/>
        <a:lstStyle/>
        <a:p>
          <a:endParaRPr lang="en-US"/>
        </a:p>
      </dgm:t>
    </dgm:pt>
    <dgm:pt modelId="{50B43CC1-8383-48C3-BE23-CF7D6C5FFCBA}" type="sibTrans" cxnId="{4A16D26B-3954-4B36-AFA6-9E3B419620D2}">
      <dgm:prSet/>
      <dgm:spPr/>
      <dgm:t>
        <a:bodyPr/>
        <a:lstStyle/>
        <a:p>
          <a:endParaRPr lang="en-US"/>
        </a:p>
      </dgm:t>
    </dgm:pt>
    <dgm:pt modelId="{198D9FC1-FC55-4DAD-AADE-1F14821F4F09}" type="pres">
      <dgm:prSet presAssocID="{6C255208-FF27-41B9-9168-2C727966F7F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6E51C-FBFB-43D5-B3A1-3EB983A140B5}" type="pres">
      <dgm:prSet presAssocID="{0BA0DC08-195F-466F-982E-0482084A78D5}" presName="compNode" presStyleCnt="0"/>
      <dgm:spPr/>
    </dgm:pt>
    <dgm:pt modelId="{3A461015-6D71-44E3-B005-4A5D9DE8FA42}" type="pres">
      <dgm:prSet presAssocID="{0BA0DC08-195F-466F-982E-0482084A78D5}" presName="bgRect" presStyleLbl="bgShp" presStyleIdx="0" presStyleCnt="3"/>
      <dgm:spPr/>
    </dgm:pt>
    <dgm:pt modelId="{6D413155-0821-43C5-93B3-62D33FF8BC08}" type="pres">
      <dgm:prSet presAssocID="{0BA0DC08-195F-466F-982E-0482084A78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0A42E10-9CFB-4862-999B-C452FE798881}" type="pres">
      <dgm:prSet presAssocID="{0BA0DC08-195F-466F-982E-0482084A78D5}" presName="spaceRect" presStyleCnt="0"/>
      <dgm:spPr/>
    </dgm:pt>
    <dgm:pt modelId="{DDC57CF0-64C4-4A80-B81C-754A4AD5680A}" type="pres">
      <dgm:prSet presAssocID="{0BA0DC08-195F-466F-982E-0482084A78D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7C094D-94CB-4659-BCA8-5BA1204C8403}" type="pres">
      <dgm:prSet presAssocID="{E33C211A-7E65-45CD-9785-37D02FEB4023}" presName="sibTrans" presStyleCnt="0"/>
      <dgm:spPr/>
    </dgm:pt>
    <dgm:pt modelId="{26B8AEF6-1618-455A-91C3-C5C137CA1DF7}" type="pres">
      <dgm:prSet presAssocID="{72D35988-BCA8-4FF9-80C9-EA405C78895C}" presName="compNode" presStyleCnt="0"/>
      <dgm:spPr/>
    </dgm:pt>
    <dgm:pt modelId="{4B6FC896-4959-4856-B23A-E8E813F681E1}" type="pres">
      <dgm:prSet presAssocID="{72D35988-BCA8-4FF9-80C9-EA405C78895C}" presName="bgRect" presStyleLbl="bgShp" presStyleIdx="1" presStyleCnt="3"/>
      <dgm:spPr/>
    </dgm:pt>
    <dgm:pt modelId="{75F79FE6-3924-4CE4-883E-644298B6667F}" type="pres">
      <dgm:prSet presAssocID="{72D35988-BCA8-4FF9-80C9-EA405C7889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outline"/>
        </a:ext>
      </dgm:extLst>
    </dgm:pt>
    <dgm:pt modelId="{B8120B68-4413-477C-A324-C511D451F68D}" type="pres">
      <dgm:prSet presAssocID="{72D35988-BCA8-4FF9-80C9-EA405C78895C}" presName="spaceRect" presStyleCnt="0"/>
      <dgm:spPr/>
    </dgm:pt>
    <dgm:pt modelId="{C4499B45-F5E1-4948-B404-D9118295E8DD}" type="pres">
      <dgm:prSet presAssocID="{72D35988-BCA8-4FF9-80C9-EA405C78895C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889FE9-0F86-4C9D-BA17-63220E50B9C8}" type="pres">
      <dgm:prSet presAssocID="{508D4E07-34FC-4330-BF20-EEA13A8923DB}" presName="sibTrans" presStyleCnt="0"/>
      <dgm:spPr/>
    </dgm:pt>
    <dgm:pt modelId="{8CB2B7CB-E555-4297-9462-79A1E0519453}" type="pres">
      <dgm:prSet presAssocID="{00CC41AB-4CC7-4E2C-9339-3A0FB9C05882}" presName="compNode" presStyleCnt="0"/>
      <dgm:spPr/>
    </dgm:pt>
    <dgm:pt modelId="{B631B9D4-4FB7-42F1-93EA-E275CBD3DC4F}" type="pres">
      <dgm:prSet presAssocID="{00CC41AB-4CC7-4E2C-9339-3A0FB9C05882}" presName="bgRect" presStyleLbl="bgShp" presStyleIdx="2" presStyleCnt="3"/>
      <dgm:spPr/>
    </dgm:pt>
    <dgm:pt modelId="{9319EC3A-245D-420E-9756-D00D2175F01C}" type="pres">
      <dgm:prSet presAssocID="{00CC41AB-4CC7-4E2C-9339-3A0FB9C058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8F7BFC5-D6DB-4AB6-9218-35B9EA7C8483}" type="pres">
      <dgm:prSet presAssocID="{00CC41AB-4CC7-4E2C-9339-3A0FB9C05882}" presName="spaceRect" presStyleCnt="0"/>
      <dgm:spPr/>
    </dgm:pt>
    <dgm:pt modelId="{5C3188A0-27BF-4766-BEA1-E0414CB9C1BD}" type="pres">
      <dgm:prSet presAssocID="{00CC41AB-4CC7-4E2C-9339-3A0FB9C0588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6D26B-3954-4B36-AFA6-9E3B419620D2}" srcId="{6C255208-FF27-41B9-9168-2C727966F7F0}" destId="{00CC41AB-4CC7-4E2C-9339-3A0FB9C05882}" srcOrd="2" destOrd="0" parTransId="{382F0631-A138-46BF-BAF1-532B4A4A3F15}" sibTransId="{50B43CC1-8383-48C3-BE23-CF7D6C5FFCBA}"/>
    <dgm:cxn modelId="{19B8058E-682A-4DA0-8769-DF33C8246678}" srcId="{6C255208-FF27-41B9-9168-2C727966F7F0}" destId="{72D35988-BCA8-4FF9-80C9-EA405C78895C}" srcOrd="1" destOrd="0" parTransId="{06A1A17B-5352-4624-8037-ADE4585B4703}" sibTransId="{508D4E07-34FC-4330-BF20-EEA13A8923DB}"/>
    <dgm:cxn modelId="{6D383F19-17C9-440E-9360-E8F99B25E68C}" type="presOf" srcId="{0BA0DC08-195F-466F-982E-0482084A78D5}" destId="{DDC57CF0-64C4-4A80-B81C-754A4AD5680A}" srcOrd="0" destOrd="0" presId="urn:microsoft.com/office/officeart/2018/2/layout/IconVerticalSolidList"/>
    <dgm:cxn modelId="{51E0251B-9D52-4010-A1F8-98A0FD68FB99}" srcId="{6C255208-FF27-41B9-9168-2C727966F7F0}" destId="{0BA0DC08-195F-466F-982E-0482084A78D5}" srcOrd="0" destOrd="0" parTransId="{B0FEACCA-EB17-4ED7-879C-B0A12D60BB48}" sibTransId="{E33C211A-7E65-45CD-9785-37D02FEB4023}"/>
    <dgm:cxn modelId="{7367F323-B4E4-4E75-9047-7EEA7B4A4E89}" type="presOf" srcId="{00CC41AB-4CC7-4E2C-9339-3A0FB9C05882}" destId="{5C3188A0-27BF-4766-BEA1-E0414CB9C1BD}" srcOrd="0" destOrd="0" presId="urn:microsoft.com/office/officeart/2018/2/layout/IconVerticalSolidList"/>
    <dgm:cxn modelId="{F04CDD71-7FFD-4D2B-A439-9205F45424E8}" type="presOf" srcId="{6C255208-FF27-41B9-9168-2C727966F7F0}" destId="{198D9FC1-FC55-4DAD-AADE-1F14821F4F09}" srcOrd="0" destOrd="0" presId="urn:microsoft.com/office/officeart/2018/2/layout/IconVerticalSolidList"/>
    <dgm:cxn modelId="{920C4E42-3521-402D-9A8A-B3EC2C1E081B}" type="presOf" srcId="{72D35988-BCA8-4FF9-80C9-EA405C78895C}" destId="{C4499B45-F5E1-4948-B404-D9118295E8DD}" srcOrd="0" destOrd="0" presId="urn:microsoft.com/office/officeart/2018/2/layout/IconVerticalSolidList"/>
    <dgm:cxn modelId="{C6328EBD-B354-41D9-B7C0-001750ECB5DD}" type="presParOf" srcId="{198D9FC1-FC55-4DAD-AADE-1F14821F4F09}" destId="{BBB6E51C-FBFB-43D5-B3A1-3EB983A140B5}" srcOrd="0" destOrd="0" presId="urn:microsoft.com/office/officeart/2018/2/layout/IconVerticalSolidList"/>
    <dgm:cxn modelId="{363A81BE-1E04-4063-BC27-4D2EB7269E1E}" type="presParOf" srcId="{BBB6E51C-FBFB-43D5-B3A1-3EB983A140B5}" destId="{3A461015-6D71-44E3-B005-4A5D9DE8FA42}" srcOrd="0" destOrd="0" presId="urn:microsoft.com/office/officeart/2018/2/layout/IconVerticalSolidList"/>
    <dgm:cxn modelId="{CD04C2A7-4623-49AF-B299-B8AE28DC0DB3}" type="presParOf" srcId="{BBB6E51C-FBFB-43D5-B3A1-3EB983A140B5}" destId="{6D413155-0821-43C5-93B3-62D33FF8BC08}" srcOrd="1" destOrd="0" presId="urn:microsoft.com/office/officeart/2018/2/layout/IconVerticalSolidList"/>
    <dgm:cxn modelId="{C7B10F54-8B34-48C3-8C85-F60BD6E06F1F}" type="presParOf" srcId="{BBB6E51C-FBFB-43D5-B3A1-3EB983A140B5}" destId="{30A42E10-9CFB-4862-999B-C452FE798881}" srcOrd="2" destOrd="0" presId="urn:microsoft.com/office/officeart/2018/2/layout/IconVerticalSolidList"/>
    <dgm:cxn modelId="{743B65CE-763D-40A1-B94F-7D86585591C0}" type="presParOf" srcId="{BBB6E51C-FBFB-43D5-B3A1-3EB983A140B5}" destId="{DDC57CF0-64C4-4A80-B81C-754A4AD5680A}" srcOrd="3" destOrd="0" presId="urn:microsoft.com/office/officeart/2018/2/layout/IconVerticalSolidList"/>
    <dgm:cxn modelId="{F7766691-1DE6-4835-8453-3501D34DE5D2}" type="presParOf" srcId="{198D9FC1-FC55-4DAD-AADE-1F14821F4F09}" destId="{297C094D-94CB-4659-BCA8-5BA1204C8403}" srcOrd="1" destOrd="0" presId="urn:microsoft.com/office/officeart/2018/2/layout/IconVerticalSolidList"/>
    <dgm:cxn modelId="{782AA6A0-D9B1-4A2F-8BDF-33D60520474D}" type="presParOf" srcId="{198D9FC1-FC55-4DAD-AADE-1F14821F4F09}" destId="{26B8AEF6-1618-455A-91C3-C5C137CA1DF7}" srcOrd="2" destOrd="0" presId="urn:microsoft.com/office/officeart/2018/2/layout/IconVerticalSolidList"/>
    <dgm:cxn modelId="{EA0F8025-43B4-4A3C-B80B-FC091DDC4D20}" type="presParOf" srcId="{26B8AEF6-1618-455A-91C3-C5C137CA1DF7}" destId="{4B6FC896-4959-4856-B23A-E8E813F681E1}" srcOrd="0" destOrd="0" presId="urn:microsoft.com/office/officeart/2018/2/layout/IconVerticalSolidList"/>
    <dgm:cxn modelId="{52241F6B-EFC3-437F-9178-B2534DE98527}" type="presParOf" srcId="{26B8AEF6-1618-455A-91C3-C5C137CA1DF7}" destId="{75F79FE6-3924-4CE4-883E-644298B6667F}" srcOrd="1" destOrd="0" presId="urn:microsoft.com/office/officeart/2018/2/layout/IconVerticalSolidList"/>
    <dgm:cxn modelId="{F3B77930-3B49-4A44-A001-B63D03ED9880}" type="presParOf" srcId="{26B8AEF6-1618-455A-91C3-C5C137CA1DF7}" destId="{B8120B68-4413-477C-A324-C511D451F68D}" srcOrd="2" destOrd="0" presId="urn:microsoft.com/office/officeart/2018/2/layout/IconVerticalSolidList"/>
    <dgm:cxn modelId="{23E922AC-35E3-48B8-B491-40BA69688A1D}" type="presParOf" srcId="{26B8AEF6-1618-455A-91C3-C5C137CA1DF7}" destId="{C4499B45-F5E1-4948-B404-D9118295E8DD}" srcOrd="3" destOrd="0" presId="urn:microsoft.com/office/officeart/2018/2/layout/IconVerticalSolidList"/>
    <dgm:cxn modelId="{FC0E54DB-85A3-4D60-AF5F-BF4526758293}" type="presParOf" srcId="{198D9FC1-FC55-4DAD-AADE-1F14821F4F09}" destId="{FE889FE9-0F86-4C9D-BA17-63220E50B9C8}" srcOrd="3" destOrd="0" presId="urn:microsoft.com/office/officeart/2018/2/layout/IconVerticalSolidList"/>
    <dgm:cxn modelId="{28302268-9544-434D-B255-2395E6056959}" type="presParOf" srcId="{198D9FC1-FC55-4DAD-AADE-1F14821F4F09}" destId="{8CB2B7CB-E555-4297-9462-79A1E0519453}" srcOrd="4" destOrd="0" presId="urn:microsoft.com/office/officeart/2018/2/layout/IconVerticalSolidList"/>
    <dgm:cxn modelId="{B159310F-D87D-485E-98AE-A8AFF7DC7D37}" type="presParOf" srcId="{8CB2B7CB-E555-4297-9462-79A1E0519453}" destId="{B631B9D4-4FB7-42F1-93EA-E275CBD3DC4F}" srcOrd="0" destOrd="0" presId="urn:microsoft.com/office/officeart/2018/2/layout/IconVerticalSolidList"/>
    <dgm:cxn modelId="{921257B2-B363-4166-BE30-9C3AA131A27D}" type="presParOf" srcId="{8CB2B7CB-E555-4297-9462-79A1E0519453}" destId="{9319EC3A-245D-420E-9756-D00D2175F01C}" srcOrd="1" destOrd="0" presId="urn:microsoft.com/office/officeart/2018/2/layout/IconVerticalSolidList"/>
    <dgm:cxn modelId="{F5FC815C-24A6-47C3-9EE5-81D28CB78B94}" type="presParOf" srcId="{8CB2B7CB-E555-4297-9462-79A1E0519453}" destId="{88F7BFC5-D6DB-4AB6-9218-35B9EA7C8483}" srcOrd="2" destOrd="0" presId="urn:microsoft.com/office/officeart/2018/2/layout/IconVerticalSolidList"/>
    <dgm:cxn modelId="{A4A52E11-3A98-4066-942C-CD26F2D4E00A}" type="presParOf" srcId="{8CB2B7CB-E555-4297-9462-79A1E0519453}" destId="{5C3188A0-27BF-4766-BEA1-E0414CB9C1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8F04C9-98BC-4A76-8E1B-F0C01B07092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97BC002-6CB0-4D3D-872B-6C62264D69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Times New Roman"/>
              <a:cs typeface="Times New Roman"/>
            </a:rPr>
            <a:t>Realize</a:t>
          </a:r>
        </a:p>
      </dgm:t>
    </dgm:pt>
    <dgm:pt modelId="{14233BDD-C538-436D-9003-D188897A3CF5}" type="parTrans" cxnId="{ECCA0158-9934-48C1-8075-DE28228082A1}">
      <dgm:prSet/>
      <dgm:spPr/>
      <dgm:t>
        <a:bodyPr/>
        <a:lstStyle/>
        <a:p>
          <a:endParaRPr lang="en-US"/>
        </a:p>
      </dgm:t>
    </dgm:pt>
    <dgm:pt modelId="{5DAFC6DD-6693-4EDF-BA2D-34EE83F0E100}" type="sibTrans" cxnId="{ECCA0158-9934-48C1-8075-DE28228082A1}">
      <dgm:prSet/>
      <dgm:spPr/>
      <dgm:t>
        <a:bodyPr/>
        <a:lstStyle/>
        <a:p>
          <a:endParaRPr lang="en-US"/>
        </a:p>
      </dgm:t>
    </dgm:pt>
    <dgm:pt modelId="{A09785A0-80FC-46F2-87F9-348B0809A1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Times New Roman"/>
              <a:cs typeface="Times New Roman"/>
            </a:rPr>
            <a:t>Recognize</a:t>
          </a:r>
        </a:p>
      </dgm:t>
    </dgm:pt>
    <dgm:pt modelId="{A1593713-EF23-44FF-82FF-AF0E7AD925F4}" type="parTrans" cxnId="{61FE3234-9BD6-457D-8F1C-37352D7F19AF}">
      <dgm:prSet/>
      <dgm:spPr/>
      <dgm:t>
        <a:bodyPr/>
        <a:lstStyle/>
        <a:p>
          <a:endParaRPr lang="en-US"/>
        </a:p>
      </dgm:t>
    </dgm:pt>
    <dgm:pt modelId="{26ADD541-E47A-4D09-986A-69062C522695}" type="sibTrans" cxnId="{61FE3234-9BD6-457D-8F1C-37352D7F19AF}">
      <dgm:prSet/>
      <dgm:spPr/>
      <dgm:t>
        <a:bodyPr/>
        <a:lstStyle/>
        <a:p>
          <a:endParaRPr lang="en-US"/>
        </a:p>
      </dgm:t>
    </dgm:pt>
    <dgm:pt modelId="{8BE68F81-2D91-4B38-A535-F26C446066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Times New Roman"/>
              <a:cs typeface="Times New Roman"/>
            </a:rPr>
            <a:t>Respond</a:t>
          </a:r>
        </a:p>
      </dgm:t>
    </dgm:pt>
    <dgm:pt modelId="{D597E622-B16D-4C53-87DB-546336A99BBC}" type="parTrans" cxnId="{95158829-B1AD-4879-B404-696E7A938046}">
      <dgm:prSet/>
      <dgm:spPr/>
      <dgm:t>
        <a:bodyPr/>
        <a:lstStyle/>
        <a:p>
          <a:endParaRPr lang="en-US"/>
        </a:p>
      </dgm:t>
    </dgm:pt>
    <dgm:pt modelId="{707DDBA8-17FC-4AA1-A803-61CB9C4E5565}" type="sibTrans" cxnId="{95158829-B1AD-4879-B404-696E7A938046}">
      <dgm:prSet/>
      <dgm:spPr/>
      <dgm:t>
        <a:bodyPr/>
        <a:lstStyle/>
        <a:p>
          <a:endParaRPr lang="en-US"/>
        </a:p>
      </dgm:t>
    </dgm:pt>
    <dgm:pt modelId="{A3AC8EDA-07E3-4809-A814-5ABDC6C376AE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>
              <a:latin typeface="Times New Roman"/>
              <a:cs typeface="Times New Roman"/>
            </a:rPr>
            <a:t>Resist </a:t>
          </a:r>
        </a:p>
      </dgm:t>
    </dgm:pt>
    <dgm:pt modelId="{9BFCA429-8BA0-4A23-BE66-E86B1C1AFE15}" type="parTrans" cxnId="{865486BE-8362-4562-AD8D-BAFBF16BBD11}">
      <dgm:prSet/>
      <dgm:spPr/>
      <dgm:t>
        <a:bodyPr/>
        <a:lstStyle/>
        <a:p>
          <a:endParaRPr lang="en-US"/>
        </a:p>
      </dgm:t>
    </dgm:pt>
    <dgm:pt modelId="{0736B8A4-F94A-40C4-A016-4573FEB713CA}" type="sibTrans" cxnId="{865486BE-8362-4562-AD8D-BAFBF16BBD11}">
      <dgm:prSet/>
      <dgm:spPr/>
      <dgm:t>
        <a:bodyPr/>
        <a:lstStyle/>
        <a:p>
          <a:endParaRPr lang="en-US"/>
        </a:p>
      </dgm:t>
    </dgm:pt>
    <dgm:pt modelId="{786815D9-4239-4640-BA5A-7E94D15C108A}" type="pres">
      <dgm:prSet presAssocID="{698F04C9-98BC-4A76-8E1B-F0C01B07092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623FE-B425-436B-B180-EE943CBDA3C1}" type="pres">
      <dgm:prSet presAssocID="{497BC002-6CB0-4D3D-872B-6C62264D691A}" presName="compNode" presStyleCnt="0"/>
      <dgm:spPr/>
    </dgm:pt>
    <dgm:pt modelId="{ADAE2C23-77EC-4CF2-903D-67AA6988772D}" type="pres">
      <dgm:prSet presAssocID="{497BC002-6CB0-4D3D-872B-6C62264D691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04E6719-3A42-4578-BE7B-70EAC046A178}" type="pres">
      <dgm:prSet presAssocID="{497BC002-6CB0-4D3D-872B-6C62264D69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8ED30477-2FD2-4316-84A1-432CB162C2EE}" type="pres">
      <dgm:prSet presAssocID="{497BC002-6CB0-4D3D-872B-6C62264D691A}" presName="spaceRect" presStyleCnt="0"/>
      <dgm:spPr/>
    </dgm:pt>
    <dgm:pt modelId="{E2B989BC-5107-4106-A425-6A28E8CDBA78}" type="pres">
      <dgm:prSet presAssocID="{497BC002-6CB0-4D3D-872B-6C62264D691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4AD7ACC-656D-4ECF-868E-F54835C27F44}" type="pres">
      <dgm:prSet presAssocID="{5DAFC6DD-6693-4EDF-BA2D-34EE83F0E100}" presName="sibTrans" presStyleCnt="0"/>
      <dgm:spPr/>
    </dgm:pt>
    <dgm:pt modelId="{ECBA8366-F4DA-4058-8589-C502A3D2D5BC}" type="pres">
      <dgm:prSet presAssocID="{A09785A0-80FC-46F2-87F9-348B0809A1F3}" presName="compNode" presStyleCnt="0"/>
      <dgm:spPr/>
    </dgm:pt>
    <dgm:pt modelId="{FABC24A5-B622-41A2-9E41-3AC7574E44EE}" type="pres">
      <dgm:prSet presAssocID="{A09785A0-80FC-46F2-87F9-348B0809A1F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09A318F-E44C-4B1A-9FEF-3BF377747A80}" type="pres">
      <dgm:prSet presAssocID="{A09785A0-80FC-46F2-87F9-348B0809A1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38BDDFE1-D354-42BA-B72B-E068CFB86095}" type="pres">
      <dgm:prSet presAssocID="{A09785A0-80FC-46F2-87F9-348B0809A1F3}" presName="spaceRect" presStyleCnt="0"/>
      <dgm:spPr/>
    </dgm:pt>
    <dgm:pt modelId="{BAF1C399-2891-46D8-B535-DA6F5C0C2557}" type="pres">
      <dgm:prSet presAssocID="{A09785A0-80FC-46F2-87F9-348B0809A1F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1F2C70-EA1F-45EA-98C1-584E8347D84F}" type="pres">
      <dgm:prSet presAssocID="{26ADD541-E47A-4D09-986A-69062C522695}" presName="sibTrans" presStyleCnt="0"/>
      <dgm:spPr/>
    </dgm:pt>
    <dgm:pt modelId="{F6F8182F-9B5F-4C75-B488-0728B743A2BB}" type="pres">
      <dgm:prSet presAssocID="{8BE68F81-2D91-4B38-A535-F26C446066D3}" presName="compNode" presStyleCnt="0"/>
      <dgm:spPr/>
    </dgm:pt>
    <dgm:pt modelId="{D90979C3-E5B5-45A2-B53D-1DB606EF283E}" type="pres">
      <dgm:prSet presAssocID="{8BE68F81-2D91-4B38-A535-F26C446066D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41624FC-EDF6-4CA2-83BC-EB0E54A56DDB}" type="pres">
      <dgm:prSet presAssocID="{8BE68F81-2D91-4B38-A535-F26C446066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5F5DBBA-B997-42CE-AAE7-13B01973F68A}" type="pres">
      <dgm:prSet presAssocID="{8BE68F81-2D91-4B38-A535-F26C446066D3}" presName="spaceRect" presStyleCnt="0"/>
      <dgm:spPr/>
    </dgm:pt>
    <dgm:pt modelId="{3E1C5F4E-FAA4-41D7-9582-E0785687A2A3}" type="pres">
      <dgm:prSet presAssocID="{8BE68F81-2D91-4B38-A535-F26C446066D3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C56F0CD-F015-4F17-9230-383BCAC0B27B}" type="pres">
      <dgm:prSet presAssocID="{707DDBA8-17FC-4AA1-A803-61CB9C4E5565}" presName="sibTrans" presStyleCnt="0"/>
      <dgm:spPr/>
    </dgm:pt>
    <dgm:pt modelId="{E2A6869A-2631-4264-A7A5-6AF53FF0EB71}" type="pres">
      <dgm:prSet presAssocID="{A3AC8EDA-07E3-4809-A814-5ABDC6C376AE}" presName="compNode" presStyleCnt="0"/>
      <dgm:spPr/>
    </dgm:pt>
    <dgm:pt modelId="{862D8645-AF87-4067-9D78-428823B85F73}" type="pres">
      <dgm:prSet presAssocID="{A3AC8EDA-07E3-4809-A814-5ABDC6C376A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9942926-80EE-40E4-B6D2-6916552905E3}" type="pres">
      <dgm:prSet presAssocID="{A3AC8EDA-07E3-4809-A814-5ABDC6C376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0AA4A69-489C-4D83-8A4B-F386D17C77EC}" type="pres">
      <dgm:prSet presAssocID="{A3AC8EDA-07E3-4809-A814-5ABDC6C376AE}" presName="spaceRect" presStyleCnt="0"/>
      <dgm:spPr/>
    </dgm:pt>
    <dgm:pt modelId="{E4797086-D38F-43A0-82F9-EA3F2040BB58}" type="pres">
      <dgm:prSet presAssocID="{A3AC8EDA-07E3-4809-A814-5ABDC6C376A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486BE-8362-4562-AD8D-BAFBF16BBD11}" srcId="{698F04C9-98BC-4A76-8E1B-F0C01B070921}" destId="{A3AC8EDA-07E3-4809-A814-5ABDC6C376AE}" srcOrd="3" destOrd="0" parTransId="{9BFCA429-8BA0-4A23-BE66-E86B1C1AFE15}" sibTransId="{0736B8A4-F94A-40C4-A016-4573FEB713CA}"/>
    <dgm:cxn modelId="{36C60BC1-11C4-4824-BC3D-D11384442837}" type="presOf" srcId="{8BE68F81-2D91-4B38-A535-F26C446066D3}" destId="{3E1C5F4E-FAA4-41D7-9582-E0785687A2A3}" srcOrd="0" destOrd="0" presId="urn:microsoft.com/office/officeart/2018/5/layout/IconLeafLabelList"/>
    <dgm:cxn modelId="{61FE3234-9BD6-457D-8F1C-37352D7F19AF}" srcId="{698F04C9-98BC-4A76-8E1B-F0C01B070921}" destId="{A09785A0-80FC-46F2-87F9-348B0809A1F3}" srcOrd="1" destOrd="0" parTransId="{A1593713-EF23-44FF-82FF-AF0E7AD925F4}" sibTransId="{26ADD541-E47A-4D09-986A-69062C522695}"/>
    <dgm:cxn modelId="{D221A286-CEBC-457C-B375-45C10B2D983F}" type="presOf" srcId="{A09785A0-80FC-46F2-87F9-348B0809A1F3}" destId="{BAF1C399-2891-46D8-B535-DA6F5C0C2557}" srcOrd="0" destOrd="0" presId="urn:microsoft.com/office/officeart/2018/5/layout/IconLeafLabelList"/>
    <dgm:cxn modelId="{8471C8B1-8ACF-41A9-941B-3D4274961A9F}" type="presOf" srcId="{497BC002-6CB0-4D3D-872B-6C62264D691A}" destId="{E2B989BC-5107-4106-A425-6A28E8CDBA78}" srcOrd="0" destOrd="0" presId="urn:microsoft.com/office/officeart/2018/5/layout/IconLeafLabelList"/>
    <dgm:cxn modelId="{877BF72B-775D-42B0-A0BB-589B64F32AF2}" type="presOf" srcId="{A3AC8EDA-07E3-4809-A814-5ABDC6C376AE}" destId="{E4797086-D38F-43A0-82F9-EA3F2040BB58}" srcOrd="0" destOrd="0" presId="urn:microsoft.com/office/officeart/2018/5/layout/IconLeafLabelList"/>
    <dgm:cxn modelId="{95158829-B1AD-4879-B404-696E7A938046}" srcId="{698F04C9-98BC-4A76-8E1B-F0C01B070921}" destId="{8BE68F81-2D91-4B38-A535-F26C446066D3}" srcOrd="2" destOrd="0" parTransId="{D597E622-B16D-4C53-87DB-546336A99BBC}" sibTransId="{707DDBA8-17FC-4AA1-A803-61CB9C4E5565}"/>
    <dgm:cxn modelId="{ECCA0158-9934-48C1-8075-DE28228082A1}" srcId="{698F04C9-98BC-4A76-8E1B-F0C01B070921}" destId="{497BC002-6CB0-4D3D-872B-6C62264D691A}" srcOrd="0" destOrd="0" parTransId="{14233BDD-C538-436D-9003-D188897A3CF5}" sibTransId="{5DAFC6DD-6693-4EDF-BA2D-34EE83F0E100}"/>
    <dgm:cxn modelId="{F4838666-6092-46D5-8CBB-B504CDE940B5}" type="presOf" srcId="{698F04C9-98BC-4A76-8E1B-F0C01B070921}" destId="{786815D9-4239-4640-BA5A-7E94D15C108A}" srcOrd="0" destOrd="0" presId="urn:microsoft.com/office/officeart/2018/5/layout/IconLeafLabelList"/>
    <dgm:cxn modelId="{7EEF5AD2-8DCE-4E12-AE39-1930936EC1F0}" type="presParOf" srcId="{786815D9-4239-4640-BA5A-7E94D15C108A}" destId="{3CA623FE-B425-436B-B180-EE943CBDA3C1}" srcOrd="0" destOrd="0" presId="urn:microsoft.com/office/officeart/2018/5/layout/IconLeafLabelList"/>
    <dgm:cxn modelId="{C81BAB23-3C69-4641-A324-2C26A1AF323E}" type="presParOf" srcId="{3CA623FE-B425-436B-B180-EE943CBDA3C1}" destId="{ADAE2C23-77EC-4CF2-903D-67AA6988772D}" srcOrd="0" destOrd="0" presId="urn:microsoft.com/office/officeart/2018/5/layout/IconLeafLabelList"/>
    <dgm:cxn modelId="{9B626E76-A491-49D3-A5E5-CBAE8CD9D50F}" type="presParOf" srcId="{3CA623FE-B425-436B-B180-EE943CBDA3C1}" destId="{904E6719-3A42-4578-BE7B-70EAC046A178}" srcOrd="1" destOrd="0" presId="urn:microsoft.com/office/officeart/2018/5/layout/IconLeafLabelList"/>
    <dgm:cxn modelId="{657C01FA-AE63-432C-80FC-B9F1220BEBF4}" type="presParOf" srcId="{3CA623FE-B425-436B-B180-EE943CBDA3C1}" destId="{8ED30477-2FD2-4316-84A1-432CB162C2EE}" srcOrd="2" destOrd="0" presId="urn:microsoft.com/office/officeart/2018/5/layout/IconLeafLabelList"/>
    <dgm:cxn modelId="{A788F124-DF69-4CEB-A990-8241CB703819}" type="presParOf" srcId="{3CA623FE-B425-436B-B180-EE943CBDA3C1}" destId="{E2B989BC-5107-4106-A425-6A28E8CDBA78}" srcOrd="3" destOrd="0" presId="urn:microsoft.com/office/officeart/2018/5/layout/IconLeafLabelList"/>
    <dgm:cxn modelId="{F811C123-DD67-401B-A744-62214CAFB4BA}" type="presParOf" srcId="{786815D9-4239-4640-BA5A-7E94D15C108A}" destId="{74AD7ACC-656D-4ECF-868E-F54835C27F44}" srcOrd="1" destOrd="0" presId="urn:microsoft.com/office/officeart/2018/5/layout/IconLeafLabelList"/>
    <dgm:cxn modelId="{201BFDC5-E78D-49D2-BA32-FA6BEED0A75C}" type="presParOf" srcId="{786815D9-4239-4640-BA5A-7E94D15C108A}" destId="{ECBA8366-F4DA-4058-8589-C502A3D2D5BC}" srcOrd="2" destOrd="0" presId="urn:microsoft.com/office/officeart/2018/5/layout/IconLeafLabelList"/>
    <dgm:cxn modelId="{651F559D-9E71-4B43-83C0-742894F9796F}" type="presParOf" srcId="{ECBA8366-F4DA-4058-8589-C502A3D2D5BC}" destId="{FABC24A5-B622-41A2-9E41-3AC7574E44EE}" srcOrd="0" destOrd="0" presId="urn:microsoft.com/office/officeart/2018/5/layout/IconLeafLabelList"/>
    <dgm:cxn modelId="{9E51410D-295A-4C2B-814A-EEC4EAD07FA2}" type="presParOf" srcId="{ECBA8366-F4DA-4058-8589-C502A3D2D5BC}" destId="{B09A318F-E44C-4B1A-9FEF-3BF377747A80}" srcOrd="1" destOrd="0" presId="urn:microsoft.com/office/officeart/2018/5/layout/IconLeafLabelList"/>
    <dgm:cxn modelId="{910BFBC9-6BC4-4F42-8AA5-F5FB64899E3A}" type="presParOf" srcId="{ECBA8366-F4DA-4058-8589-C502A3D2D5BC}" destId="{38BDDFE1-D354-42BA-B72B-E068CFB86095}" srcOrd="2" destOrd="0" presId="urn:microsoft.com/office/officeart/2018/5/layout/IconLeafLabelList"/>
    <dgm:cxn modelId="{0E8343EA-FB80-4E1A-AEE5-E26C765E9D7D}" type="presParOf" srcId="{ECBA8366-F4DA-4058-8589-C502A3D2D5BC}" destId="{BAF1C399-2891-46D8-B535-DA6F5C0C2557}" srcOrd="3" destOrd="0" presId="urn:microsoft.com/office/officeart/2018/5/layout/IconLeafLabelList"/>
    <dgm:cxn modelId="{D951D43C-B26A-477D-9FC2-D91887817631}" type="presParOf" srcId="{786815D9-4239-4640-BA5A-7E94D15C108A}" destId="{DA1F2C70-EA1F-45EA-98C1-584E8347D84F}" srcOrd="3" destOrd="0" presId="urn:microsoft.com/office/officeart/2018/5/layout/IconLeafLabelList"/>
    <dgm:cxn modelId="{0E27ACE1-F32A-4C3D-96D3-EF4E56B8A202}" type="presParOf" srcId="{786815D9-4239-4640-BA5A-7E94D15C108A}" destId="{F6F8182F-9B5F-4C75-B488-0728B743A2BB}" srcOrd="4" destOrd="0" presId="urn:microsoft.com/office/officeart/2018/5/layout/IconLeafLabelList"/>
    <dgm:cxn modelId="{7CC1BB7A-7F6C-4C4B-8CE5-B3A57324C0F1}" type="presParOf" srcId="{F6F8182F-9B5F-4C75-B488-0728B743A2BB}" destId="{D90979C3-E5B5-45A2-B53D-1DB606EF283E}" srcOrd="0" destOrd="0" presId="urn:microsoft.com/office/officeart/2018/5/layout/IconLeafLabelList"/>
    <dgm:cxn modelId="{4F9554B3-4428-4021-ABDD-DF7C49CD8F46}" type="presParOf" srcId="{F6F8182F-9B5F-4C75-B488-0728B743A2BB}" destId="{241624FC-EDF6-4CA2-83BC-EB0E54A56DDB}" srcOrd="1" destOrd="0" presId="urn:microsoft.com/office/officeart/2018/5/layout/IconLeafLabelList"/>
    <dgm:cxn modelId="{F6E6A19F-EE68-4009-B6DF-471C6144BD8A}" type="presParOf" srcId="{F6F8182F-9B5F-4C75-B488-0728B743A2BB}" destId="{D5F5DBBA-B997-42CE-AAE7-13B01973F68A}" srcOrd="2" destOrd="0" presId="urn:microsoft.com/office/officeart/2018/5/layout/IconLeafLabelList"/>
    <dgm:cxn modelId="{78A1FEC6-633F-4727-8CB8-4CE9D560800B}" type="presParOf" srcId="{F6F8182F-9B5F-4C75-B488-0728B743A2BB}" destId="{3E1C5F4E-FAA4-41D7-9582-E0785687A2A3}" srcOrd="3" destOrd="0" presId="urn:microsoft.com/office/officeart/2018/5/layout/IconLeafLabelList"/>
    <dgm:cxn modelId="{D40CAECB-4BCB-4404-93CB-DDF771B85455}" type="presParOf" srcId="{786815D9-4239-4640-BA5A-7E94D15C108A}" destId="{9C56F0CD-F015-4F17-9230-383BCAC0B27B}" srcOrd="5" destOrd="0" presId="urn:microsoft.com/office/officeart/2018/5/layout/IconLeafLabelList"/>
    <dgm:cxn modelId="{3264594E-8AC3-4E5D-A77D-CE4FE4678E76}" type="presParOf" srcId="{786815D9-4239-4640-BA5A-7E94D15C108A}" destId="{E2A6869A-2631-4264-A7A5-6AF53FF0EB71}" srcOrd="6" destOrd="0" presId="urn:microsoft.com/office/officeart/2018/5/layout/IconLeafLabelList"/>
    <dgm:cxn modelId="{D67F8C99-C96F-4203-B4D9-D3D223C2D5EC}" type="presParOf" srcId="{E2A6869A-2631-4264-A7A5-6AF53FF0EB71}" destId="{862D8645-AF87-4067-9D78-428823B85F73}" srcOrd="0" destOrd="0" presId="urn:microsoft.com/office/officeart/2018/5/layout/IconLeafLabelList"/>
    <dgm:cxn modelId="{48824CC8-FAFE-408A-8DE5-5B47D9F49831}" type="presParOf" srcId="{E2A6869A-2631-4264-A7A5-6AF53FF0EB71}" destId="{99942926-80EE-40E4-B6D2-6916552905E3}" srcOrd="1" destOrd="0" presId="urn:microsoft.com/office/officeart/2018/5/layout/IconLeafLabelList"/>
    <dgm:cxn modelId="{B978567C-CBCD-4A8F-9451-CD3B92DCE570}" type="presParOf" srcId="{E2A6869A-2631-4264-A7A5-6AF53FF0EB71}" destId="{10AA4A69-489C-4D83-8A4B-F386D17C77EC}" srcOrd="2" destOrd="0" presId="urn:microsoft.com/office/officeart/2018/5/layout/IconLeafLabelList"/>
    <dgm:cxn modelId="{A94393D1-D228-443E-8633-8D0D6037C781}" type="presParOf" srcId="{E2A6869A-2631-4264-A7A5-6AF53FF0EB71}" destId="{E4797086-D38F-43A0-82F9-EA3F2040BB5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9A1C60-8AE7-4C97-BFDF-7D4593AEF29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0D918A-40DF-4EA4-9530-A896C75FA98C}">
      <dgm:prSet/>
      <dgm:spPr/>
      <dgm:t>
        <a:bodyPr/>
        <a:lstStyle/>
        <a:p>
          <a:pPr>
            <a:defRPr cap="all"/>
          </a:pPr>
          <a:r>
            <a:rPr lang="en-US"/>
            <a:t>Marianne </a:t>
          </a:r>
          <a:r>
            <a:rPr lang="en-US">
              <a:latin typeface="Tw Cen MT Condensed" panose="020B0606020104020203"/>
            </a:rPr>
            <a:t>Benedek</a:t>
          </a:r>
          <a:r>
            <a:rPr lang="en-US"/>
            <a:t> </a:t>
          </a:r>
          <a:r>
            <a:rPr lang="en-US">
              <a:hlinkClick xmlns:r="http://schemas.openxmlformats.org/officeDocument/2006/relationships" r:id="rId1"/>
            </a:rPr>
            <a:t>Mbenedek@aurora.edu</a:t>
          </a:r>
          <a:endParaRPr lang="en-US"/>
        </a:p>
      </dgm:t>
    </dgm:pt>
    <dgm:pt modelId="{8030EDFA-4894-43B5-98C4-2F5F52921DF7}" type="parTrans" cxnId="{BF0CF9B1-BA95-44AD-885C-3D085D05C64A}">
      <dgm:prSet/>
      <dgm:spPr/>
      <dgm:t>
        <a:bodyPr/>
        <a:lstStyle/>
        <a:p>
          <a:endParaRPr lang="en-US"/>
        </a:p>
      </dgm:t>
    </dgm:pt>
    <dgm:pt modelId="{0F34841A-FE93-418C-8F5B-0D9AA9365118}" type="sibTrans" cxnId="{BF0CF9B1-BA95-44AD-885C-3D085D05C64A}">
      <dgm:prSet/>
      <dgm:spPr/>
      <dgm:t>
        <a:bodyPr/>
        <a:lstStyle/>
        <a:p>
          <a:endParaRPr lang="en-US"/>
        </a:p>
      </dgm:t>
    </dgm:pt>
    <dgm:pt modelId="{F6BCF88E-2ED2-446D-8ACF-EE3764EA1C1A}">
      <dgm:prSet/>
      <dgm:spPr/>
      <dgm:t>
        <a:bodyPr/>
        <a:lstStyle/>
        <a:p>
          <a:pPr>
            <a:defRPr cap="all"/>
          </a:pPr>
          <a:r>
            <a:rPr lang="en-US"/>
            <a:t>Alli </a:t>
          </a:r>
          <a:r>
            <a:rPr lang="en-US">
              <a:latin typeface="Tw Cen MT Condensed" panose="020B0606020104020203"/>
            </a:rPr>
            <a:t>Schuck</a:t>
          </a:r>
          <a:r>
            <a:rPr lang="en-US"/>
            <a:t> </a:t>
          </a:r>
          <a:r>
            <a:rPr lang="en-US">
              <a:hlinkClick xmlns:r="http://schemas.openxmlformats.org/officeDocument/2006/relationships" r:id="rId2"/>
            </a:rPr>
            <a:t>Aschuck@aurora.edu</a:t>
          </a:r>
          <a:r>
            <a:rPr lang="en-US"/>
            <a:t> </a:t>
          </a:r>
        </a:p>
      </dgm:t>
    </dgm:pt>
    <dgm:pt modelId="{0EB98CB0-6CE5-4D3A-A7AA-DC0C037BAC86}" type="parTrans" cxnId="{4D8D6697-C523-4308-844C-159AFBE3C912}">
      <dgm:prSet/>
      <dgm:spPr/>
      <dgm:t>
        <a:bodyPr/>
        <a:lstStyle/>
        <a:p>
          <a:endParaRPr lang="en-US"/>
        </a:p>
      </dgm:t>
    </dgm:pt>
    <dgm:pt modelId="{9C5B1350-4896-4161-AAD4-75EB718B45F2}" type="sibTrans" cxnId="{4D8D6697-C523-4308-844C-159AFBE3C912}">
      <dgm:prSet/>
      <dgm:spPr/>
      <dgm:t>
        <a:bodyPr/>
        <a:lstStyle/>
        <a:p>
          <a:endParaRPr lang="en-US"/>
        </a:p>
      </dgm:t>
    </dgm:pt>
    <dgm:pt modelId="{CD26FC84-A246-4558-A1B2-B66DC99ED865}" type="pres">
      <dgm:prSet presAssocID="{569A1C60-8AE7-4C97-BFDF-7D4593AEF2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AB971-667B-406C-ACE5-06B93CD46992}" type="pres">
      <dgm:prSet presAssocID="{700D918A-40DF-4EA4-9530-A896C75FA98C}" presName="compNode" presStyleCnt="0"/>
      <dgm:spPr/>
    </dgm:pt>
    <dgm:pt modelId="{EAC3AF2E-855E-4281-B76D-0E96C97ADDB2}" type="pres">
      <dgm:prSet presAssocID="{700D918A-40DF-4EA4-9530-A896C75FA98C}" presName="iconBgRect" presStyleLbl="bgShp" presStyleIdx="0" presStyleCnt="2"/>
      <dgm:spPr/>
    </dgm:pt>
    <dgm:pt modelId="{1A6DFF3C-7AB1-49A9-9E85-3467D86DAA01}" type="pres">
      <dgm:prSet presAssocID="{700D918A-40DF-4EA4-9530-A896C75FA98C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B51C580-5C4E-4055-B01F-521B004D320F}" type="pres">
      <dgm:prSet presAssocID="{700D918A-40DF-4EA4-9530-A896C75FA98C}" presName="spaceRect" presStyleCnt="0"/>
      <dgm:spPr/>
    </dgm:pt>
    <dgm:pt modelId="{586C1409-FF33-4633-B4B0-537DE4B20ED5}" type="pres">
      <dgm:prSet presAssocID="{700D918A-40DF-4EA4-9530-A896C75FA98C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82AAA39-BC4E-46B9-A6DD-4E7592F7903B}" type="pres">
      <dgm:prSet presAssocID="{0F34841A-FE93-418C-8F5B-0D9AA9365118}" presName="sibTrans" presStyleCnt="0"/>
      <dgm:spPr/>
    </dgm:pt>
    <dgm:pt modelId="{050C2D8B-2F95-49CE-9039-B3157EEDED9C}" type="pres">
      <dgm:prSet presAssocID="{F6BCF88E-2ED2-446D-8ACF-EE3764EA1C1A}" presName="compNode" presStyleCnt="0"/>
      <dgm:spPr/>
    </dgm:pt>
    <dgm:pt modelId="{83653409-F0C4-47EE-9A23-314163E81A28}" type="pres">
      <dgm:prSet presAssocID="{F6BCF88E-2ED2-446D-8ACF-EE3764EA1C1A}" presName="iconBgRect" presStyleLbl="bgShp" presStyleIdx="1" presStyleCnt="2"/>
      <dgm:spPr/>
    </dgm:pt>
    <dgm:pt modelId="{5E552366-1D2E-4C99-A6E7-D6E339198597}" type="pres">
      <dgm:prSet presAssocID="{F6BCF88E-2ED2-446D-8ACF-EE3764EA1C1A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9C1383A-9243-4E9F-B122-91005DEEBF82}" type="pres">
      <dgm:prSet presAssocID="{F6BCF88E-2ED2-446D-8ACF-EE3764EA1C1A}" presName="spaceRect" presStyleCnt="0"/>
      <dgm:spPr/>
    </dgm:pt>
    <dgm:pt modelId="{CCBB0248-C84D-4B3B-96ED-F3E60C5C3516}" type="pres">
      <dgm:prSet presAssocID="{F6BCF88E-2ED2-446D-8ACF-EE3764EA1C1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CF9B1-BA95-44AD-885C-3D085D05C64A}" srcId="{569A1C60-8AE7-4C97-BFDF-7D4593AEF29A}" destId="{700D918A-40DF-4EA4-9530-A896C75FA98C}" srcOrd="0" destOrd="0" parTransId="{8030EDFA-4894-43B5-98C4-2F5F52921DF7}" sibTransId="{0F34841A-FE93-418C-8F5B-0D9AA9365118}"/>
    <dgm:cxn modelId="{4D8D6697-C523-4308-844C-159AFBE3C912}" srcId="{569A1C60-8AE7-4C97-BFDF-7D4593AEF29A}" destId="{F6BCF88E-2ED2-446D-8ACF-EE3764EA1C1A}" srcOrd="1" destOrd="0" parTransId="{0EB98CB0-6CE5-4D3A-A7AA-DC0C037BAC86}" sibTransId="{9C5B1350-4896-4161-AAD4-75EB718B45F2}"/>
    <dgm:cxn modelId="{49B9D715-A0E7-4D7F-B7C2-5B50C5FED34B}" type="presOf" srcId="{F6BCF88E-2ED2-446D-8ACF-EE3764EA1C1A}" destId="{CCBB0248-C84D-4B3B-96ED-F3E60C5C3516}" srcOrd="0" destOrd="0" presId="urn:microsoft.com/office/officeart/2018/5/layout/IconCircleLabelList"/>
    <dgm:cxn modelId="{FBE9D476-8955-4378-A22A-D761C28EB5FF}" type="presOf" srcId="{569A1C60-8AE7-4C97-BFDF-7D4593AEF29A}" destId="{CD26FC84-A246-4558-A1B2-B66DC99ED865}" srcOrd="0" destOrd="0" presId="urn:microsoft.com/office/officeart/2018/5/layout/IconCircleLabelList"/>
    <dgm:cxn modelId="{2B5E442E-46B6-4720-BB4A-6347B82CD189}" type="presOf" srcId="{700D918A-40DF-4EA4-9530-A896C75FA98C}" destId="{586C1409-FF33-4633-B4B0-537DE4B20ED5}" srcOrd="0" destOrd="0" presId="urn:microsoft.com/office/officeart/2018/5/layout/IconCircleLabelList"/>
    <dgm:cxn modelId="{1C32301C-5943-49A8-8369-6A6C986BE39D}" type="presParOf" srcId="{CD26FC84-A246-4558-A1B2-B66DC99ED865}" destId="{DF3AB971-667B-406C-ACE5-06B93CD46992}" srcOrd="0" destOrd="0" presId="urn:microsoft.com/office/officeart/2018/5/layout/IconCircleLabelList"/>
    <dgm:cxn modelId="{C2CCA4D5-63BC-46BF-8FB8-CEC161DC2085}" type="presParOf" srcId="{DF3AB971-667B-406C-ACE5-06B93CD46992}" destId="{EAC3AF2E-855E-4281-B76D-0E96C97ADDB2}" srcOrd="0" destOrd="0" presId="urn:microsoft.com/office/officeart/2018/5/layout/IconCircleLabelList"/>
    <dgm:cxn modelId="{8EB9E86D-4FAD-4226-B8EC-B38F0C1107A3}" type="presParOf" srcId="{DF3AB971-667B-406C-ACE5-06B93CD46992}" destId="{1A6DFF3C-7AB1-49A9-9E85-3467D86DAA01}" srcOrd="1" destOrd="0" presId="urn:microsoft.com/office/officeart/2018/5/layout/IconCircleLabelList"/>
    <dgm:cxn modelId="{AEAFD06D-EC5E-49D5-81BE-1BABC10D307C}" type="presParOf" srcId="{DF3AB971-667B-406C-ACE5-06B93CD46992}" destId="{AB51C580-5C4E-4055-B01F-521B004D320F}" srcOrd="2" destOrd="0" presId="urn:microsoft.com/office/officeart/2018/5/layout/IconCircleLabelList"/>
    <dgm:cxn modelId="{EB4D0177-F2C5-46DD-90CD-BBF0169309B1}" type="presParOf" srcId="{DF3AB971-667B-406C-ACE5-06B93CD46992}" destId="{586C1409-FF33-4633-B4B0-537DE4B20ED5}" srcOrd="3" destOrd="0" presId="urn:microsoft.com/office/officeart/2018/5/layout/IconCircleLabelList"/>
    <dgm:cxn modelId="{22B6AF93-7DFC-4F76-8EF3-D5F732699FE6}" type="presParOf" srcId="{CD26FC84-A246-4558-A1B2-B66DC99ED865}" destId="{082AAA39-BC4E-46B9-A6DD-4E7592F7903B}" srcOrd="1" destOrd="0" presId="urn:microsoft.com/office/officeart/2018/5/layout/IconCircleLabelList"/>
    <dgm:cxn modelId="{DCE6B318-AACC-4EEC-BAC0-9E2529009E15}" type="presParOf" srcId="{CD26FC84-A246-4558-A1B2-B66DC99ED865}" destId="{050C2D8B-2F95-49CE-9039-B3157EEDED9C}" srcOrd="2" destOrd="0" presId="urn:microsoft.com/office/officeart/2018/5/layout/IconCircleLabelList"/>
    <dgm:cxn modelId="{C3A2C42E-F1FF-4CCF-ACAB-AF9507EF2476}" type="presParOf" srcId="{050C2D8B-2F95-49CE-9039-B3157EEDED9C}" destId="{83653409-F0C4-47EE-9A23-314163E81A28}" srcOrd="0" destOrd="0" presId="urn:microsoft.com/office/officeart/2018/5/layout/IconCircleLabelList"/>
    <dgm:cxn modelId="{7529AE56-2C9F-445E-9F7E-0973CAFA07F1}" type="presParOf" srcId="{050C2D8B-2F95-49CE-9039-B3157EEDED9C}" destId="{5E552366-1D2E-4C99-A6E7-D6E339198597}" srcOrd="1" destOrd="0" presId="urn:microsoft.com/office/officeart/2018/5/layout/IconCircleLabelList"/>
    <dgm:cxn modelId="{A336F066-3EC7-4BCD-A777-FEACD4CD4A56}" type="presParOf" srcId="{050C2D8B-2F95-49CE-9039-B3157EEDED9C}" destId="{29C1383A-9243-4E9F-B122-91005DEEBF82}" srcOrd="2" destOrd="0" presId="urn:microsoft.com/office/officeart/2018/5/layout/IconCircleLabelList"/>
    <dgm:cxn modelId="{2CB255F0-93BB-4C35-97BF-79AE1F047391}" type="presParOf" srcId="{050C2D8B-2F95-49CE-9039-B3157EEDED9C}" destId="{CCBB0248-C84D-4B3B-96ED-F3E60C5C35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F537-068A-4CFA-8D73-81F5D3A4DB74}">
      <dsp:nvSpPr>
        <dsp:cNvPr id="0" name=""/>
        <dsp:cNvSpPr/>
      </dsp:nvSpPr>
      <dsp:spPr>
        <a:xfrm>
          <a:off x="4105481" y="489"/>
          <a:ext cx="1509298" cy="9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Tw Cen MT Condensed" panose="020B0606020104020203"/>
            </a:rPr>
            <a:t>Overview of ACEs</a:t>
          </a:r>
          <a:endParaRPr lang="en-US" sz="1500" kern="120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53372" y="48380"/>
        <a:ext cx="1413516" cy="885262"/>
      </dsp:txXfrm>
    </dsp:sp>
    <dsp:sp modelId="{766AF5E1-9CA5-4984-A251-1457EC6E23D5}">
      <dsp:nvSpPr>
        <dsp:cNvPr id="0" name=""/>
        <dsp:cNvSpPr/>
      </dsp:nvSpPr>
      <dsp:spPr>
        <a:xfrm>
          <a:off x="2897529" y="491011"/>
          <a:ext cx="3925202" cy="3925202"/>
        </a:xfrm>
        <a:custGeom>
          <a:avLst/>
          <a:gdLst/>
          <a:ahLst/>
          <a:cxnLst/>
          <a:rect l="0" t="0" r="0" b="0"/>
          <a:pathLst>
            <a:path>
              <a:moveTo>
                <a:pt x="2727651" y="155254"/>
              </a:moveTo>
              <a:arcTo wR="1962601" hR="1962601" stAng="17576576" swAng="196466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C06E6-C6FD-4960-9EC5-5167548DF739}">
      <dsp:nvSpPr>
        <dsp:cNvPr id="0" name=""/>
        <dsp:cNvSpPr/>
      </dsp:nvSpPr>
      <dsp:spPr>
        <a:xfrm>
          <a:off x="5972026" y="1356613"/>
          <a:ext cx="1509298" cy="9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ACEs &amp; Social Work Students</a:t>
          </a:r>
        </a:p>
      </dsp:txBody>
      <dsp:txXfrm>
        <a:off x="6019917" y="1404504"/>
        <a:ext cx="1413516" cy="885262"/>
      </dsp:txXfrm>
    </dsp:sp>
    <dsp:sp modelId="{3C904282-4597-4182-91FB-CE5FD0765ACB}">
      <dsp:nvSpPr>
        <dsp:cNvPr id="0" name=""/>
        <dsp:cNvSpPr/>
      </dsp:nvSpPr>
      <dsp:spPr>
        <a:xfrm>
          <a:off x="2897529" y="491011"/>
          <a:ext cx="3925202" cy="3925202"/>
        </a:xfrm>
        <a:custGeom>
          <a:avLst/>
          <a:gdLst/>
          <a:ahLst/>
          <a:cxnLst/>
          <a:rect l="0" t="0" r="0" b="0"/>
          <a:pathLst>
            <a:path>
              <a:moveTo>
                <a:pt x="3922477" y="1859204"/>
              </a:moveTo>
              <a:arcTo wR="1962601" hR="1962601" stAng="21418803" swAng="21987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CF7D2-6512-48BE-B004-28A50CD2C57D}">
      <dsp:nvSpPr>
        <dsp:cNvPr id="0" name=""/>
        <dsp:cNvSpPr/>
      </dsp:nvSpPr>
      <dsp:spPr>
        <a:xfrm>
          <a:off x="5259069" y="3550868"/>
          <a:ext cx="1509298" cy="9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Tools</a:t>
          </a:r>
        </a:p>
      </dsp:txBody>
      <dsp:txXfrm>
        <a:off x="5306960" y="3598759"/>
        <a:ext cx="1413516" cy="885262"/>
      </dsp:txXfrm>
    </dsp:sp>
    <dsp:sp modelId="{CF899FD2-ADF7-4B29-B117-278D58315F87}">
      <dsp:nvSpPr>
        <dsp:cNvPr id="0" name=""/>
        <dsp:cNvSpPr/>
      </dsp:nvSpPr>
      <dsp:spPr>
        <a:xfrm>
          <a:off x="2897529" y="491011"/>
          <a:ext cx="3925202" cy="3925202"/>
        </a:xfrm>
        <a:custGeom>
          <a:avLst/>
          <a:gdLst/>
          <a:ahLst/>
          <a:cxnLst/>
          <a:rect l="0" t="0" r="0" b="0"/>
          <a:pathLst>
            <a:path>
              <a:moveTo>
                <a:pt x="2353724" y="3885834"/>
              </a:moveTo>
              <a:arcTo wR="1962601" hR="1962601" stAng="4710279" swAng="137944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7639A-A88E-40E7-BA91-BB660F69FCC8}">
      <dsp:nvSpPr>
        <dsp:cNvPr id="0" name=""/>
        <dsp:cNvSpPr/>
      </dsp:nvSpPr>
      <dsp:spPr>
        <a:xfrm>
          <a:off x="2951893" y="3550868"/>
          <a:ext cx="1509298" cy="9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TW Cen MT"/>
            </a:rPr>
            <a:t>Trauma-informed approach when working with students</a:t>
          </a:r>
          <a:endParaRPr lang="en-US" sz="1500" kern="1200"/>
        </a:p>
      </dsp:txBody>
      <dsp:txXfrm>
        <a:off x="2999784" y="3598759"/>
        <a:ext cx="1413516" cy="885262"/>
      </dsp:txXfrm>
    </dsp:sp>
    <dsp:sp modelId="{F2459EAE-06ED-4163-A98B-286CF50DBB8F}">
      <dsp:nvSpPr>
        <dsp:cNvPr id="0" name=""/>
        <dsp:cNvSpPr/>
      </dsp:nvSpPr>
      <dsp:spPr>
        <a:xfrm>
          <a:off x="2897529" y="491011"/>
          <a:ext cx="3925202" cy="3925202"/>
        </a:xfrm>
        <a:custGeom>
          <a:avLst/>
          <a:gdLst/>
          <a:ahLst/>
          <a:cxnLst/>
          <a:rect l="0" t="0" r="0" b="0"/>
          <a:pathLst>
            <a:path>
              <a:moveTo>
                <a:pt x="328386" y="3049406"/>
              </a:moveTo>
              <a:arcTo wR="1962601" hR="1962601" stAng="8782490" swAng="21987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B8984-456C-4B33-B898-C936D1F04FAD}">
      <dsp:nvSpPr>
        <dsp:cNvPr id="0" name=""/>
        <dsp:cNvSpPr/>
      </dsp:nvSpPr>
      <dsp:spPr>
        <a:xfrm>
          <a:off x="2238936" y="1356613"/>
          <a:ext cx="1509298" cy="9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TW Cen MT"/>
            </a:rPr>
            <a:t>Resources for students and field instructors </a:t>
          </a:r>
          <a:endParaRPr lang="en-US" sz="1500" kern="1200"/>
        </a:p>
      </dsp:txBody>
      <dsp:txXfrm>
        <a:off x="2286827" y="1404504"/>
        <a:ext cx="1413516" cy="885262"/>
      </dsp:txXfrm>
    </dsp:sp>
    <dsp:sp modelId="{193A6B3B-35D4-40B0-91A4-EE74D6399335}">
      <dsp:nvSpPr>
        <dsp:cNvPr id="0" name=""/>
        <dsp:cNvSpPr/>
      </dsp:nvSpPr>
      <dsp:spPr>
        <a:xfrm>
          <a:off x="2897529" y="491011"/>
          <a:ext cx="3925202" cy="3925202"/>
        </a:xfrm>
        <a:custGeom>
          <a:avLst/>
          <a:gdLst/>
          <a:ahLst/>
          <a:cxnLst/>
          <a:rect l="0" t="0" r="0" b="0"/>
          <a:pathLst>
            <a:path>
              <a:moveTo>
                <a:pt x="341543" y="856266"/>
              </a:moveTo>
              <a:arcTo wR="1962601" hR="1962601" stAng="12858759" swAng="196466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BC1E-6F75-4C2C-AD47-B12EC1F4C53A}">
      <dsp:nvSpPr>
        <dsp:cNvPr id="0" name=""/>
        <dsp:cNvSpPr/>
      </dsp:nvSpPr>
      <dsp:spPr>
        <a:xfrm>
          <a:off x="0" y="347802"/>
          <a:ext cx="972026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5EF61-B312-4B98-8AD4-96FBFD069286}">
      <dsp:nvSpPr>
        <dsp:cNvPr id="0" name=""/>
        <dsp:cNvSpPr/>
      </dsp:nvSpPr>
      <dsp:spPr>
        <a:xfrm>
          <a:off x="486013" y="111642"/>
          <a:ext cx="680418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ACEs have a strong cumulative impact on adult health</a:t>
          </a:r>
        </a:p>
      </dsp:txBody>
      <dsp:txXfrm>
        <a:off x="509070" y="134699"/>
        <a:ext cx="6758069" cy="426206"/>
      </dsp:txXfrm>
    </dsp:sp>
    <dsp:sp modelId="{48928A37-5D41-4121-8A46-223BA5586895}">
      <dsp:nvSpPr>
        <dsp:cNvPr id="0" name=""/>
        <dsp:cNvSpPr/>
      </dsp:nvSpPr>
      <dsp:spPr>
        <a:xfrm>
          <a:off x="0" y="1073562"/>
          <a:ext cx="972026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DAD2D-68B7-4ECC-B36B-C0A6F3E6F3EF}">
      <dsp:nvSpPr>
        <dsp:cNvPr id="0" name=""/>
        <dsp:cNvSpPr/>
      </dsp:nvSpPr>
      <dsp:spPr>
        <a:xfrm>
          <a:off x="486013" y="837402"/>
          <a:ext cx="6804183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 the number of ACES increases, the number of negative consequences increases</a:t>
          </a:r>
        </a:p>
      </dsp:txBody>
      <dsp:txXfrm>
        <a:off x="509070" y="860459"/>
        <a:ext cx="6758069" cy="426206"/>
      </dsp:txXfrm>
    </dsp:sp>
    <dsp:sp modelId="{2A8D3859-265A-480D-9CB5-AAFE4FA2726B}">
      <dsp:nvSpPr>
        <dsp:cNvPr id="0" name=""/>
        <dsp:cNvSpPr/>
      </dsp:nvSpPr>
      <dsp:spPr>
        <a:xfrm>
          <a:off x="0" y="1799322"/>
          <a:ext cx="972026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00" tIns="333248" rIns="754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Risky health behaviors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Chronic health conditions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Early death</a:t>
          </a:r>
        </a:p>
      </dsp:txBody>
      <dsp:txXfrm>
        <a:off x="0" y="1799322"/>
        <a:ext cx="9720262" cy="1134000"/>
      </dsp:txXfrm>
    </dsp:sp>
    <dsp:sp modelId="{CE47DE84-AEFD-47BB-9949-3812F320C927}">
      <dsp:nvSpPr>
        <dsp:cNvPr id="0" name=""/>
        <dsp:cNvSpPr/>
      </dsp:nvSpPr>
      <dsp:spPr>
        <a:xfrm>
          <a:off x="486013" y="1563162"/>
          <a:ext cx="6804183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ACEs were linked to</a:t>
          </a:r>
        </a:p>
      </dsp:txBody>
      <dsp:txXfrm>
        <a:off x="509070" y="1586219"/>
        <a:ext cx="6758069" cy="426206"/>
      </dsp:txXfrm>
    </dsp:sp>
    <dsp:sp modelId="{1A808934-9C1D-49B1-8B94-47FBC83293C2}">
      <dsp:nvSpPr>
        <dsp:cNvPr id="0" name=""/>
        <dsp:cNvSpPr/>
      </dsp:nvSpPr>
      <dsp:spPr>
        <a:xfrm>
          <a:off x="0" y="3255882"/>
          <a:ext cx="9720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00" tIns="333248" rIns="754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4-12 fold increase in health risks for alcoholism, drug abuse, depression and suicide attempts</a:t>
          </a:r>
        </a:p>
      </dsp:txBody>
      <dsp:txXfrm>
        <a:off x="0" y="3255882"/>
        <a:ext cx="9720262" cy="655200"/>
      </dsp:txXfrm>
    </dsp:sp>
    <dsp:sp modelId="{8C144814-9CA5-4856-A7BC-513A8EED0E5C}">
      <dsp:nvSpPr>
        <dsp:cNvPr id="0" name=""/>
        <dsp:cNvSpPr/>
      </dsp:nvSpPr>
      <dsp:spPr>
        <a:xfrm>
          <a:off x="486013" y="3019722"/>
          <a:ext cx="680418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&gt; 4 ACEs </a:t>
          </a:r>
        </a:p>
      </dsp:txBody>
      <dsp:txXfrm>
        <a:off x="509070" y="3042779"/>
        <a:ext cx="675806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D5255-8451-4260-96F0-B3636F15A6B4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8AA42-7888-4A75-AC6A-05B8CBAE6318}">
      <dsp:nvSpPr>
        <dsp:cNvPr id="0" name=""/>
        <dsp:cNvSpPr/>
      </dsp:nvSpPr>
      <dsp:spPr>
        <a:xfrm>
          <a:off x="0" y="60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Smoking</a:t>
          </a:r>
        </a:p>
      </dsp:txBody>
      <dsp:txXfrm>
        <a:off x="0" y="600"/>
        <a:ext cx="5641974" cy="492004"/>
      </dsp:txXfrm>
    </dsp:sp>
    <dsp:sp modelId="{E31933BC-9F0A-42AE-AB38-16C360DF616C}">
      <dsp:nvSpPr>
        <dsp:cNvPr id="0" name=""/>
        <dsp:cNvSpPr/>
      </dsp:nvSpPr>
      <dsp:spPr>
        <a:xfrm>
          <a:off x="0" y="492605"/>
          <a:ext cx="5641974" cy="0"/>
        </a:xfrm>
        <a:prstGeom prst="line">
          <a:avLst/>
        </a:prstGeom>
        <a:solidFill>
          <a:schemeClr val="accent2">
            <a:hueOff val="-815681"/>
            <a:satOff val="3599"/>
            <a:lumOff val="-610"/>
            <a:alphaOff val="0"/>
          </a:schemeClr>
        </a:solidFill>
        <a:ln w="15875" cap="flat" cmpd="sng" algn="ctr">
          <a:solidFill>
            <a:schemeClr val="accent2">
              <a:hueOff val="-815681"/>
              <a:satOff val="3599"/>
              <a:lumOff val="-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2D805-A2BA-4595-B41C-B979867D64B4}">
      <dsp:nvSpPr>
        <dsp:cNvPr id="0" name=""/>
        <dsp:cNvSpPr/>
      </dsp:nvSpPr>
      <dsp:spPr>
        <a:xfrm>
          <a:off x="0" y="49260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Severe obesity</a:t>
          </a:r>
        </a:p>
      </dsp:txBody>
      <dsp:txXfrm>
        <a:off x="0" y="492605"/>
        <a:ext cx="5641974" cy="492004"/>
      </dsp:txXfrm>
    </dsp:sp>
    <dsp:sp modelId="{B4DD008C-8049-4BB3-850C-43F79E23C29A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-1631361"/>
            <a:satOff val="7198"/>
            <a:lumOff val="-1220"/>
            <a:alphaOff val="0"/>
          </a:schemeClr>
        </a:solidFill>
        <a:ln w="15875" cap="flat" cmpd="sng" algn="ctr">
          <a:solidFill>
            <a:schemeClr val="accent2">
              <a:hueOff val="-1631361"/>
              <a:satOff val="7198"/>
              <a:lumOff val="-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4FBA-1085-4D30-9A22-4357B9BC5CF7}">
      <dsp:nvSpPr>
        <dsp:cNvPr id="0" name=""/>
        <dsp:cNvSpPr/>
      </dsp:nvSpPr>
      <dsp:spPr>
        <a:xfrm>
          <a:off x="0" y="98461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Physical inactivity</a:t>
          </a:r>
        </a:p>
      </dsp:txBody>
      <dsp:txXfrm>
        <a:off x="0" y="984610"/>
        <a:ext cx="5641974" cy="492004"/>
      </dsp:txXfrm>
    </dsp:sp>
    <dsp:sp modelId="{2EE551AC-4082-44A6-B9B1-066BA9568226}">
      <dsp:nvSpPr>
        <dsp:cNvPr id="0" name=""/>
        <dsp:cNvSpPr/>
      </dsp:nvSpPr>
      <dsp:spPr>
        <a:xfrm>
          <a:off x="0" y="1476615"/>
          <a:ext cx="5641974" cy="0"/>
        </a:xfrm>
        <a:prstGeom prst="lin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9499A-D6BE-4E30-8447-52B2339605B8}">
      <dsp:nvSpPr>
        <dsp:cNvPr id="0" name=""/>
        <dsp:cNvSpPr/>
      </dsp:nvSpPr>
      <dsp:spPr>
        <a:xfrm>
          <a:off x="0" y="147661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Depressed mood</a:t>
          </a:r>
        </a:p>
      </dsp:txBody>
      <dsp:txXfrm>
        <a:off x="0" y="1476615"/>
        <a:ext cx="5641974" cy="492004"/>
      </dsp:txXfrm>
    </dsp:sp>
    <dsp:sp modelId="{8DF4215D-BAF5-4BDE-BF24-E9FD9688BCC0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-3262722"/>
            <a:satOff val="14397"/>
            <a:lumOff val="-2440"/>
            <a:alphaOff val="0"/>
          </a:schemeClr>
        </a:solidFill>
        <a:ln w="15875" cap="flat" cmpd="sng" algn="ctr">
          <a:solidFill>
            <a:schemeClr val="accent2">
              <a:hueOff val="-3262722"/>
              <a:satOff val="14397"/>
              <a:lumOff val="-2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1352B-8A53-4FC1-B3F5-77DE3038F5BE}">
      <dsp:nvSpPr>
        <dsp:cNvPr id="0" name=""/>
        <dsp:cNvSpPr/>
      </dsp:nvSpPr>
      <dsp:spPr>
        <a:xfrm>
          <a:off x="0" y="196862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Suicide attempts</a:t>
          </a:r>
        </a:p>
      </dsp:txBody>
      <dsp:txXfrm>
        <a:off x="0" y="1968620"/>
        <a:ext cx="5641974" cy="492004"/>
      </dsp:txXfrm>
    </dsp:sp>
    <dsp:sp modelId="{7C94CE00-1E19-4AF0-8310-D27F0E0F28C4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-4078403"/>
            <a:satOff val="17996"/>
            <a:lumOff val="-3050"/>
            <a:alphaOff val="0"/>
          </a:schemeClr>
        </a:solidFill>
        <a:ln w="15875" cap="flat" cmpd="sng" algn="ctr">
          <a:solidFill>
            <a:schemeClr val="accent2">
              <a:hueOff val="-4078403"/>
              <a:satOff val="17996"/>
              <a:lumOff val="-3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4792-7B55-4D5D-9EA4-E90BCC674638}">
      <dsp:nvSpPr>
        <dsp:cNvPr id="0" name=""/>
        <dsp:cNvSpPr/>
      </dsp:nvSpPr>
      <dsp:spPr>
        <a:xfrm>
          <a:off x="0" y="246062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Alcoholism</a:t>
          </a:r>
        </a:p>
      </dsp:txBody>
      <dsp:txXfrm>
        <a:off x="0" y="2460624"/>
        <a:ext cx="5641974" cy="492004"/>
      </dsp:txXfrm>
    </dsp:sp>
    <dsp:sp modelId="{02416493-E6EA-42F5-B159-08852B0A0C73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9A54-FBDD-4ED9-92A7-DA933117F716}">
      <dsp:nvSpPr>
        <dsp:cNvPr id="0" name=""/>
        <dsp:cNvSpPr/>
      </dsp:nvSpPr>
      <dsp:spPr>
        <a:xfrm>
          <a:off x="0" y="295262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Drug abuse</a:t>
          </a:r>
        </a:p>
      </dsp:txBody>
      <dsp:txXfrm>
        <a:off x="0" y="2952629"/>
        <a:ext cx="5641974" cy="492004"/>
      </dsp:txXfrm>
    </dsp:sp>
    <dsp:sp modelId="{68729548-C62E-453D-89C5-12F8307E2AF1}">
      <dsp:nvSpPr>
        <dsp:cNvPr id="0" name=""/>
        <dsp:cNvSpPr/>
      </dsp:nvSpPr>
      <dsp:spPr>
        <a:xfrm>
          <a:off x="0" y="3444634"/>
          <a:ext cx="5641974" cy="0"/>
        </a:xfrm>
        <a:prstGeom prst="line">
          <a:avLst/>
        </a:prstGeom>
        <a:solidFill>
          <a:schemeClr val="accent2">
            <a:hueOff val="-5709764"/>
            <a:satOff val="25195"/>
            <a:lumOff val="-4270"/>
            <a:alphaOff val="0"/>
          </a:schemeClr>
        </a:solidFill>
        <a:ln w="15875" cap="flat" cmpd="sng" algn="ctr">
          <a:solidFill>
            <a:schemeClr val="accent2">
              <a:hueOff val="-5709764"/>
              <a:satOff val="25195"/>
              <a:lumOff val="-42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9FCB-EE30-459E-8C42-A4DBC5EA2081}">
      <dsp:nvSpPr>
        <dsp:cNvPr id="0" name=""/>
        <dsp:cNvSpPr/>
      </dsp:nvSpPr>
      <dsp:spPr>
        <a:xfrm>
          <a:off x="0" y="344463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Parental drug abuse</a:t>
          </a:r>
        </a:p>
      </dsp:txBody>
      <dsp:txXfrm>
        <a:off x="0" y="3444634"/>
        <a:ext cx="5641974" cy="492004"/>
      </dsp:txXfrm>
    </dsp:sp>
    <dsp:sp modelId="{21065711-9E6C-4B19-A6A0-A06FEFE84C62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-6525444"/>
            <a:satOff val="28794"/>
            <a:lumOff val="-4880"/>
            <a:alphaOff val="0"/>
          </a:schemeClr>
        </a:solidFill>
        <a:ln w="15875" cap="flat" cmpd="sng" algn="ctr">
          <a:solidFill>
            <a:schemeClr val="accent2">
              <a:hueOff val="-6525444"/>
              <a:satOff val="28794"/>
              <a:lumOff val="-4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7387E-9F81-4D9B-A8D5-6E80F37983C1}">
      <dsp:nvSpPr>
        <dsp:cNvPr id="0" name=""/>
        <dsp:cNvSpPr/>
      </dsp:nvSpPr>
      <dsp:spPr>
        <a:xfrm>
          <a:off x="0" y="393663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High lifetime number of sexual partners</a:t>
          </a:r>
        </a:p>
      </dsp:txBody>
      <dsp:txXfrm>
        <a:off x="0" y="3936639"/>
        <a:ext cx="5641974" cy="492004"/>
      </dsp:txXfrm>
    </dsp:sp>
    <dsp:sp modelId="{6EA0737F-000C-4FDE-9A21-78AB54F0F160}">
      <dsp:nvSpPr>
        <dsp:cNvPr id="0" name=""/>
        <dsp:cNvSpPr/>
      </dsp:nvSpPr>
      <dsp:spPr>
        <a:xfrm>
          <a:off x="0" y="4428644"/>
          <a:ext cx="5641974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FE3E7-0AFB-4123-940E-084C15A51765}">
      <dsp:nvSpPr>
        <dsp:cNvPr id="0" name=""/>
        <dsp:cNvSpPr/>
      </dsp:nvSpPr>
      <dsp:spPr>
        <a:xfrm>
          <a:off x="0" y="442864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History of STDs</a:t>
          </a:r>
        </a:p>
      </dsp:txBody>
      <dsp:txXfrm>
        <a:off x="0" y="4428644"/>
        <a:ext cx="5641974" cy="492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B136-8919-45F3-9EBB-D7ECB87C664E}">
      <dsp:nvSpPr>
        <dsp:cNvPr id="0" name=""/>
        <dsp:cNvSpPr/>
      </dsp:nvSpPr>
      <dsp:spPr>
        <a:xfrm>
          <a:off x="0" y="0"/>
          <a:ext cx="6920301" cy="84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Social Work </a:t>
          </a:r>
          <a:r>
            <a:rPr lang="en-US" sz="1800" kern="1200" dirty="0">
              <a:latin typeface="Tw Cen MT Condensed" panose="020B0606020104020203"/>
            </a:rPr>
            <a:t>Students have a high prevalence of ACEs </a:t>
          </a:r>
          <a:endParaRPr lang="en-US" sz="1800" kern="1200" dirty="0"/>
        </a:p>
      </dsp:txBody>
      <dsp:txXfrm>
        <a:off x="24787" y="24787"/>
        <a:ext cx="5908056" cy="796730"/>
      </dsp:txXfrm>
    </dsp:sp>
    <dsp:sp modelId="{8E1A1BFF-4863-4D42-9842-CA1834CC68CD}">
      <dsp:nvSpPr>
        <dsp:cNvPr id="0" name=""/>
        <dsp:cNvSpPr/>
      </dsp:nvSpPr>
      <dsp:spPr>
        <a:xfrm>
          <a:off x="516775" y="963846"/>
          <a:ext cx="6920301" cy="84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35281"/>
                <a:satOff val="8098"/>
                <a:lumOff val="-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35281"/>
                <a:satOff val="8098"/>
                <a:lumOff val="-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w Cen MT Condensed" panose="020B0606020104020203"/>
            </a:rPr>
            <a:t>Exposed to trauma related content in course and field work</a:t>
          </a:r>
        </a:p>
      </dsp:txBody>
      <dsp:txXfrm>
        <a:off x="541562" y="988633"/>
        <a:ext cx="5803853" cy="796730"/>
      </dsp:txXfrm>
    </dsp:sp>
    <dsp:sp modelId="{D8B265C1-B0BC-4C37-8509-A4E07C3D31D4}">
      <dsp:nvSpPr>
        <dsp:cNvPr id="0" name=""/>
        <dsp:cNvSpPr/>
      </dsp:nvSpPr>
      <dsp:spPr>
        <a:xfrm>
          <a:off x="1033551" y="1927692"/>
          <a:ext cx="6920301" cy="84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w Cen MT Condensed" panose="020B0606020104020203"/>
            </a:rPr>
            <a:t>Risk</a:t>
          </a:r>
          <a:r>
            <a:rPr lang="en-US" sz="1800" kern="1200" dirty="0"/>
            <a:t> of </a:t>
          </a:r>
          <a:r>
            <a:rPr lang="en-US" sz="1800" kern="1200" dirty="0" err="1">
              <a:latin typeface="Tw Cen MT Condensed" panose="020B0606020104020203"/>
            </a:rPr>
            <a:t>retraumatization</a:t>
          </a:r>
          <a:r>
            <a:rPr lang="en-US" sz="1800" kern="1200" dirty="0"/>
            <a:t>, </a:t>
          </a:r>
          <a:r>
            <a:rPr lang="en-US" sz="1800" kern="1200" dirty="0">
              <a:latin typeface="Tw Cen MT Condensed" panose="020B0606020104020203"/>
            </a:rPr>
            <a:t>secondary</a:t>
          </a:r>
          <a:r>
            <a:rPr lang="en-US" sz="1800" kern="1200" dirty="0"/>
            <a:t> </a:t>
          </a:r>
          <a:r>
            <a:rPr lang="en-US" sz="1800" kern="1200" dirty="0">
              <a:latin typeface="Tw Cen MT Condensed" panose="020B0606020104020203"/>
            </a:rPr>
            <a:t>traumatic</a:t>
          </a:r>
          <a:r>
            <a:rPr lang="en-US" sz="1800" kern="1200" dirty="0"/>
            <a:t> </a:t>
          </a:r>
          <a:r>
            <a:rPr lang="en-US" sz="1800" kern="1200" dirty="0">
              <a:latin typeface="Tw Cen MT Condensed" panose="020B0606020104020203"/>
            </a:rPr>
            <a:t>stress</a:t>
          </a:r>
          <a:r>
            <a:rPr lang="en-US" sz="1800" kern="1200" dirty="0"/>
            <a:t> </a:t>
          </a:r>
          <a:r>
            <a:rPr lang="en-US" sz="1800" kern="1200" dirty="0">
              <a:latin typeface="Tw Cen MT Condensed" panose="020B0606020104020203"/>
            </a:rPr>
            <a:t>(STS), burnout</a:t>
          </a:r>
          <a:r>
            <a:rPr lang="en-US" sz="1800" kern="1200" dirty="0"/>
            <a:t>, </a:t>
          </a:r>
          <a:r>
            <a:rPr lang="en-US" sz="1800" kern="1200" dirty="0">
              <a:latin typeface="Tw Cen MT Condensed" panose="020B0606020104020203"/>
            </a:rPr>
            <a:t>and </a:t>
          </a:r>
          <a:r>
            <a:rPr lang="en-US" sz="1800" kern="1200" dirty="0"/>
            <a:t>vicarious traumatization</a:t>
          </a:r>
          <a:r>
            <a:rPr lang="en-US" sz="1800" kern="1200" dirty="0">
              <a:latin typeface="Tw Cen MT Condensed" panose="020B0606020104020203"/>
            </a:rPr>
            <a:t> (VT)</a:t>
          </a:r>
          <a:endParaRPr lang="en-US" sz="1800" kern="1200" dirty="0"/>
        </a:p>
      </dsp:txBody>
      <dsp:txXfrm>
        <a:off x="1058338" y="1952479"/>
        <a:ext cx="5803853" cy="796730"/>
      </dsp:txXfrm>
    </dsp:sp>
    <dsp:sp modelId="{2D10AF0B-AA7A-4E5A-854E-55ACA96457A2}">
      <dsp:nvSpPr>
        <dsp:cNvPr id="0" name=""/>
        <dsp:cNvSpPr/>
      </dsp:nvSpPr>
      <dsp:spPr>
        <a:xfrm>
          <a:off x="1550327" y="2891538"/>
          <a:ext cx="6920301" cy="84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505844"/>
                <a:satOff val="24295"/>
                <a:lumOff val="-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505844"/>
                <a:satOff val="24295"/>
                <a:lumOff val="-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w Cen MT Condensed" panose="020B0606020104020203"/>
            </a:rPr>
            <a:t>Practice from a trauma-informed approach and teach</a:t>
          </a:r>
          <a:r>
            <a:rPr lang="en-US" sz="1800" kern="1200" dirty="0"/>
            <a:t> reflection, emotional regulation, self-care strategies, stress management</a:t>
          </a:r>
        </a:p>
      </dsp:txBody>
      <dsp:txXfrm>
        <a:off x="1575114" y="2916325"/>
        <a:ext cx="5803853" cy="796730"/>
      </dsp:txXfrm>
    </dsp:sp>
    <dsp:sp modelId="{624F920B-980E-4268-A143-3D251F8A775C}">
      <dsp:nvSpPr>
        <dsp:cNvPr id="0" name=""/>
        <dsp:cNvSpPr/>
      </dsp:nvSpPr>
      <dsp:spPr>
        <a:xfrm>
          <a:off x="2067102" y="3855384"/>
          <a:ext cx="6920301" cy="84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w Cen MT Condensed" panose="020B0606020104020203"/>
            </a:rPr>
            <a:t>Reduce risk </a:t>
          </a:r>
          <a:endParaRPr lang="en-US" sz="1800" kern="1200" dirty="0"/>
        </a:p>
      </dsp:txBody>
      <dsp:txXfrm>
        <a:off x="2091889" y="3880171"/>
        <a:ext cx="5803853" cy="796730"/>
      </dsp:txXfrm>
    </dsp:sp>
    <dsp:sp modelId="{A6F345D5-AE89-4D3D-ADFC-3FFC011BEFFC}">
      <dsp:nvSpPr>
        <dsp:cNvPr id="0" name=""/>
        <dsp:cNvSpPr/>
      </dsp:nvSpPr>
      <dsp:spPr>
        <a:xfrm>
          <a:off x="6370203" y="618272"/>
          <a:ext cx="550097" cy="55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493975" y="618272"/>
        <a:ext cx="302553" cy="413948"/>
      </dsp:txXfrm>
    </dsp:sp>
    <dsp:sp modelId="{E8FE5637-E21B-4259-B9E8-D74EAD510E73}">
      <dsp:nvSpPr>
        <dsp:cNvPr id="0" name=""/>
        <dsp:cNvSpPr/>
      </dsp:nvSpPr>
      <dsp:spPr>
        <a:xfrm>
          <a:off x="6886979" y="1582118"/>
          <a:ext cx="550097" cy="55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68471"/>
            <a:satOff val="8949"/>
            <a:lumOff val="-2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468471"/>
              <a:satOff val="8949"/>
              <a:lumOff val="-2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010751" y="1582118"/>
        <a:ext cx="302553" cy="413948"/>
      </dsp:txXfrm>
    </dsp:sp>
    <dsp:sp modelId="{C6F0C4CE-33F5-43DC-AF6A-760856BCE40A}">
      <dsp:nvSpPr>
        <dsp:cNvPr id="0" name=""/>
        <dsp:cNvSpPr/>
      </dsp:nvSpPr>
      <dsp:spPr>
        <a:xfrm>
          <a:off x="7403754" y="2531859"/>
          <a:ext cx="550097" cy="55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36942"/>
            <a:satOff val="17898"/>
            <a:lumOff val="-47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936942"/>
              <a:satOff val="17898"/>
              <a:lumOff val="-4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527526" y="2531859"/>
        <a:ext cx="302553" cy="413948"/>
      </dsp:txXfrm>
    </dsp:sp>
    <dsp:sp modelId="{022B5FA6-F059-45B2-9A14-332E2BA0BD21}">
      <dsp:nvSpPr>
        <dsp:cNvPr id="0" name=""/>
        <dsp:cNvSpPr/>
      </dsp:nvSpPr>
      <dsp:spPr>
        <a:xfrm>
          <a:off x="7920530" y="3505109"/>
          <a:ext cx="550097" cy="55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7"/>
            <a:lumOff val="-71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8044302" y="3505109"/>
        <a:ext cx="302553" cy="413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24FB-A33A-4762-91BB-6BD05FEC090F}">
      <dsp:nvSpPr>
        <dsp:cNvPr id="0" name=""/>
        <dsp:cNvSpPr/>
      </dsp:nvSpPr>
      <dsp:spPr>
        <a:xfrm>
          <a:off x="5463494" y="1533029"/>
          <a:ext cx="1474888" cy="70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333"/>
              </a:lnTo>
              <a:lnTo>
                <a:pt x="1474888" y="478333"/>
              </a:lnTo>
              <a:lnTo>
                <a:pt x="1474888" y="7019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C12AA-8392-471E-B244-A72692AEC64C}">
      <dsp:nvSpPr>
        <dsp:cNvPr id="0" name=""/>
        <dsp:cNvSpPr/>
      </dsp:nvSpPr>
      <dsp:spPr>
        <a:xfrm>
          <a:off x="3988606" y="1533029"/>
          <a:ext cx="1474888" cy="701912"/>
        </a:xfrm>
        <a:custGeom>
          <a:avLst/>
          <a:gdLst/>
          <a:ahLst/>
          <a:cxnLst/>
          <a:rect l="0" t="0" r="0" b="0"/>
          <a:pathLst>
            <a:path>
              <a:moveTo>
                <a:pt x="1474888" y="0"/>
              </a:moveTo>
              <a:lnTo>
                <a:pt x="1474888" y="478333"/>
              </a:lnTo>
              <a:lnTo>
                <a:pt x="0" y="478333"/>
              </a:lnTo>
              <a:lnTo>
                <a:pt x="0" y="7019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2BAA8-ED0A-4D78-915C-999385B262B5}">
      <dsp:nvSpPr>
        <dsp:cNvPr id="0" name=""/>
        <dsp:cNvSpPr/>
      </dsp:nvSpPr>
      <dsp:spPr>
        <a:xfrm>
          <a:off x="1306990" y="486"/>
          <a:ext cx="2413453" cy="153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A3881-C1DC-4B10-89F1-2DF74ECBBB16}">
      <dsp:nvSpPr>
        <dsp:cNvPr id="0" name=""/>
        <dsp:cNvSpPr/>
      </dsp:nvSpPr>
      <dsp:spPr>
        <a:xfrm>
          <a:off x="1575152" y="255239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Educators should be trained on signs of vicarious trauma and secondary traumatic stress </a:t>
          </a:r>
        </a:p>
      </dsp:txBody>
      <dsp:txXfrm>
        <a:off x="1620039" y="300126"/>
        <a:ext cx="2323679" cy="1442769"/>
      </dsp:txXfrm>
    </dsp:sp>
    <dsp:sp modelId="{9CC69806-3F37-4650-82F1-87D9C5B433EB}">
      <dsp:nvSpPr>
        <dsp:cNvPr id="0" name=""/>
        <dsp:cNvSpPr/>
      </dsp:nvSpPr>
      <dsp:spPr>
        <a:xfrm>
          <a:off x="4256767" y="486"/>
          <a:ext cx="2413453" cy="153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28BF4-72A3-40D6-92CD-581211066D6B}">
      <dsp:nvSpPr>
        <dsp:cNvPr id="0" name=""/>
        <dsp:cNvSpPr/>
      </dsp:nvSpPr>
      <dsp:spPr>
        <a:xfrm>
          <a:off x="4524929" y="255239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Students experiencing vicarious traumatization</a:t>
          </a:r>
          <a:r>
            <a:rPr lang="en-US" sz="2000" kern="1200" dirty="0">
              <a:latin typeface="Tw Cen MT Condensed" panose="020B0606020104020203"/>
            </a:rPr>
            <a:t> </a:t>
          </a:r>
          <a:endParaRPr lang="en-US" sz="2000" kern="1200" dirty="0"/>
        </a:p>
      </dsp:txBody>
      <dsp:txXfrm>
        <a:off x="4569816" y="300126"/>
        <a:ext cx="2323679" cy="1442769"/>
      </dsp:txXfrm>
    </dsp:sp>
    <dsp:sp modelId="{A8A7EFFC-956F-41B4-A5BB-4A12B1BCBFCA}">
      <dsp:nvSpPr>
        <dsp:cNvPr id="0" name=""/>
        <dsp:cNvSpPr/>
      </dsp:nvSpPr>
      <dsp:spPr>
        <a:xfrm>
          <a:off x="2781879" y="2234942"/>
          <a:ext cx="2413453" cy="153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735E5-B262-475F-839F-5112DA815C7A}">
      <dsp:nvSpPr>
        <dsp:cNvPr id="0" name=""/>
        <dsp:cNvSpPr/>
      </dsp:nvSpPr>
      <dsp:spPr>
        <a:xfrm>
          <a:off x="3050040" y="2489695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Should be able to discuss it</a:t>
          </a:r>
        </a:p>
      </dsp:txBody>
      <dsp:txXfrm>
        <a:off x="3094927" y="2534582"/>
        <a:ext cx="2323679" cy="1442769"/>
      </dsp:txXfrm>
    </dsp:sp>
    <dsp:sp modelId="{E6EE09BF-BDB1-4730-B549-681341669962}">
      <dsp:nvSpPr>
        <dsp:cNvPr id="0" name=""/>
        <dsp:cNvSpPr/>
      </dsp:nvSpPr>
      <dsp:spPr>
        <a:xfrm>
          <a:off x="5731655" y="2234942"/>
          <a:ext cx="2413453" cy="153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C1C6E-C77E-4E9F-8419-EA55263EAE15}">
      <dsp:nvSpPr>
        <dsp:cNvPr id="0" name=""/>
        <dsp:cNvSpPr/>
      </dsp:nvSpPr>
      <dsp:spPr>
        <a:xfrm>
          <a:off x="5999817" y="2489695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Should get appropriate support so they can work with clients </a:t>
          </a:r>
        </a:p>
      </dsp:txBody>
      <dsp:txXfrm>
        <a:off x="6044704" y="2534582"/>
        <a:ext cx="2323679" cy="1442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1015-6D71-44E3-B005-4A5D9DE8FA42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3155-0821-43C5-93B3-62D33FF8BC08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7CF0-64C4-4A80-B81C-754A4AD5680A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latin typeface="Times New Roman"/>
              <a:cs typeface="Times New Roman"/>
            </a:rPr>
            <a:t>Event:</a:t>
          </a:r>
          <a:r>
            <a:rPr lang="en-US" sz="1500" kern="1200">
              <a:latin typeface="Times New Roman"/>
              <a:cs typeface="Times New Roman"/>
            </a:rPr>
            <a:t> events or circumstances may include the actual or extreme threat of physical or psychological harm, or severe or life-threatening neglect that imperils healthy development</a:t>
          </a:r>
        </a:p>
      </dsp:txBody>
      <dsp:txXfrm>
        <a:off x="1623616" y="600"/>
        <a:ext cx="4018358" cy="1405728"/>
      </dsp:txXfrm>
    </dsp:sp>
    <dsp:sp modelId="{4B6FC896-4959-4856-B23A-E8E813F681E1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79FE6-3924-4CE4-883E-644298B6667F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99B45-F5E1-4948-B404-D9118295E8DD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latin typeface="Times New Roman"/>
              <a:cs typeface="Times New Roman"/>
            </a:rPr>
            <a:t>Experience</a:t>
          </a:r>
          <a:r>
            <a:rPr lang="en-US" sz="1500" kern="1200">
              <a:latin typeface="Times New Roman"/>
              <a:cs typeface="Times New Roman"/>
            </a:rPr>
            <a:t> of Event: how an individual labels, assigns meaning to, and is disrupted by an event</a:t>
          </a:r>
        </a:p>
      </dsp:txBody>
      <dsp:txXfrm>
        <a:off x="1623616" y="1757760"/>
        <a:ext cx="4018358" cy="1405728"/>
      </dsp:txXfrm>
    </dsp:sp>
    <dsp:sp modelId="{B631B9D4-4FB7-42F1-93EA-E275CBD3DC4F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9EC3A-245D-420E-9756-D00D2175F01C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188A0-27BF-4766-BEA1-E0414CB9C1BD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Times New Roman"/>
              <a:cs typeface="Times New Roman"/>
            </a:rPr>
            <a:t>Adverse </a:t>
          </a:r>
          <a:r>
            <a:rPr lang="en-US" sz="1500" b="1" kern="1200">
              <a:latin typeface="Times New Roman"/>
              <a:cs typeface="Times New Roman"/>
            </a:rPr>
            <a:t>Effects</a:t>
          </a:r>
          <a:r>
            <a:rPr lang="en-US" sz="1500" kern="1200">
              <a:latin typeface="Times New Roman"/>
              <a:cs typeface="Times New Roman"/>
            </a:rPr>
            <a:t>: can be short or long term effects, and may or may not be realized by the individual </a:t>
          </a:r>
        </a:p>
      </dsp:txBody>
      <dsp:txXfrm>
        <a:off x="1623616" y="3514921"/>
        <a:ext cx="4018358" cy="1405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E2C23-77EC-4CF2-903D-67AA6988772D}">
      <dsp:nvSpPr>
        <dsp:cNvPr id="0" name=""/>
        <dsp:cNvSpPr/>
      </dsp:nvSpPr>
      <dsp:spPr>
        <a:xfrm>
          <a:off x="668497" y="362251"/>
          <a:ext cx="1456853" cy="14568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E6719-3A42-4578-BE7B-70EAC046A178}">
      <dsp:nvSpPr>
        <dsp:cNvPr id="0" name=""/>
        <dsp:cNvSpPr/>
      </dsp:nvSpPr>
      <dsp:spPr>
        <a:xfrm>
          <a:off x="978974" y="672728"/>
          <a:ext cx="835899" cy="835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989BC-5107-4106-A425-6A28E8CDBA78}">
      <dsp:nvSpPr>
        <dsp:cNvPr id="0" name=""/>
        <dsp:cNvSpPr/>
      </dsp:nvSpPr>
      <dsp:spPr>
        <a:xfrm>
          <a:off x="202781" y="2272878"/>
          <a:ext cx="23882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200" kern="1200">
              <a:latin typeface="Times New Roman"/>
              <a:cs typeface="Times New Roman"/>
            </a:rPr>
            <a:t>Realize</a:t>
          </a:r>
        </a:p>
      </dsp:txBody>
      <dsp:txXfrm>
        <a:off x="202781" y="2272878"/>
        <a:ext cx="2388284" cy="720000"/>
      </dsp:txXfrm>
    </dsp:sp>
    <dsp:sp modelId="{FABC24A5-B622-41A2-9E41-3AC7574E44EE}">
      <dsp:nvSpPr>
        <dsp:cNvPr id="0" name=""/>
        <dsp:cNvSpPr/>
      </dsp:nvSpPr>
      <dsp:spPr>
        <a:xfrm>
          <a:off x="3474731" y="362251"/>
          <a:ext cx="1456853" cy="14568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318F-E44C-4B1A-9FEF-3BF377747A80}">
      <dsp:nvSpPr>
        <dsp:cNvPr id="0" name=""/>
        <dsp:cNvSpPr/>
      </dsp:nvSpPr>
      <dsp:spPr>
        <a:xfrm>
          <a:off x="3785208" y="672728"/>
          <a:ext cx="835899" cy="835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C399-2891-46D8-B535-DA6F5C0C2557}">
      <dsp:nvSpPr>
        <dsp:cNvPr id="0" name=""/>
        <dsp:cNvSpPr/>
      </dsp:nvSpPr>
      <dsp:spPr>
        <a:xfrm>
          <a:off x="3009016" y="2272878"/>
          <a:ext cx="23882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200" kern="1200">
              <a:latin typeface="Times New Roman"/>
              <a:cs typeface="Times New Roman"/>
            </a:rPr>
            <a:t>Recognize</a:t>
          </a:r>
        </a:p>
      </dsp:txBody>
      <dsp:txXfrm>
        <a:off x="3009016" y="2272878"/>
        <a:ext cx="2388284" cy="720000"/>
      </dsp:txXfrm>
    </dsp:sp>
    <dsp:sp modelId="{D90979C3-E5B5-45A2-B53D-1DB606EF283E}">
      <dsp:nvSpPr>
        <dsp:cNvPr id="0" name=""/>
        <dsp:cNvSpPr/>
      </dsp:nvSpPr>
      <dsp:spPr>
        <a:xfrm>
          <a:off x="6280965" y="362251"/>
          <a:ext cx="1456853" cy="14568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624FC-EDF6-4CA2-83BC-EB0E54A56DDB}">
      <dsp:nvSpPr>
        <dsp:cNvPr id="0" name=""/>
        <dsp:cNvSpPr/>
      </dsp:nvSpPr>
      <dsp:spPr>
        <a:xfrm>
          <a:off x="6591442" y="672728"/>
          <a:ext cx="835899" cy="835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C5F4E-FAA4-41D7-9582-E0785687A2A3}">
      <dsp:nvSpPr>
        <dsp:cNvPr id="0" name=""/>
        <dsp:cNvSpPr/>
      </dsp:nvSpPr>
      <dsp:spPr>
        <a:xfrm>
          <a:off x="5815250" y="2272878"/>
          <a:ext cx="23882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200" kern="1200">
              <a:latin typeface="Times New Roman"/>
              <a:cs typeface="Times New Roman"/>
            </a:rPr>
            <a:t>Respond</a:t>
          </a:r>
        </a:p>
      </dsp:txBody>
      <dsp:txXfrm>
        <a:off x="5815250" y="2272878"/>
        <a:ext cx="2388284" cy="720000"/>
      </dsp:txXfrm>
    </dsp:sp>
    <dsp:sp modelId="{862D8645-AF87-4067-9D78-428823B85F73}">
      <dsp:nvSpPr>
        <dsp:cNvPr id="0" name=""/>
        <dsp:cNvSpPr/>
      </dsp:nvSpPr>
      <dsp:spPr>
        <a:xfrm>
          <a:off x="9087200" y="362251"/>
          <a:ext cx="1456853" cy="14568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42926-80EE-40E4-B6D2-6916552905E3}">
      <dsp:nvSpPr>
        <dsp:cNvPr id="0" name=""/>
        <dsp:cNvSpPr/>
      </dsp:nvSpPr>
      <dsp:spPr>
        <a:xfrm>
          <a:off x="9397677" y="672728"/>
          <a:ext cx="835899" cy="8358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97086-D38F-43A0-82F9-EA3F2040BB58}">
      <dsp:nvSpPr>
        <dsp:cNvPr id="0" name=""/>
        <dsp:cNvSpPr/>
      </dsp:nvSpPr>
      <dsp:spPr>
        <a:xfrm>
          <a:off x="8621484" y="2272878"/>
          <a:ext cx="23882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200" kern="1200">
              <a:latin typeface="Times New Roman"/>
              <a:cs typeface="Times New Roman"/>
            </a:rPr>
            <a:t>Resist </a:t>
          </a:r>
        </a:p>
      </dsp:txBody>
      <dsp:txXfrm>
        <a:off x="8621484" y="2272878"/>
        <a:ext cx="2388284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AF2E-855E-4281-B76D-0E96C97ADDB2}">
      <dsp:nvSpPr>
        <dsp:cNvPr id="0" name=""/>
        <dsp:cNvSpPr/>
      </dsp:nvSpPr>
      <dsp:spPr>
        <a:xfrm>
          <a:off x="1647131" y="21136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DFF3C-7AB1-49A9-9E85-3467D86DAA01}">
      <dsp:nvSpPr>
        <dsp:cNvPr id="0" name=""/>
        <dsp:cNvSpPr/>
      </dsp:nvSpPr>
      <dsp:spPr>
        <a:xfrm>
          <a:off x="211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C1409-FF33-4633-B4B0-537DE4B20ED5}">
      <dsp:nvSpPr>
        <dsp:cNvPr id="0" name=""/>
        <dsp:cNvSpPr/>
      </dsp:nvSpPr>
      <dsp:spPr>
        <a:xfrm>
          <a:off x="94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/>
            <a:t>Marianne </a:t>
          </a:r>
          <a:r>
            <a:rPr lang="en-US" sz="2600" kern="1200">
              <a:latin typeface="Tw Cen MT Condensed" panose="020B0606020104020203"/>
            </a:rPr>
            <a:t>Benedek</a:t>
          </a:r>
          <a:r>
            <a:rPr lang="en-US" sz="2600" kern="1200"/>
            <a:t> </a:t>
          </a:r>
          <a:r>
            <a:rPr lang="en-US" sz="2600" kern="1200">
              <a:hlinkClick xmlns:r="http://schemas.openxmlformats.org/officeDocument/2006/relationships" r:id="rId5"/>
            </a:rPr>
            <a:t>Mbenedek@aurora.edu</a:t>
          </a:r>
          <a:endParaRPr lang="en-US" sz="2600" kern="1200"/>
        </a:p>
      </dsp:txBody>
      <dsp:txXfrm>
        <a:off x="945131" y="3091362"/>
        <a:ext cx="3600000" cy="720000"/>
      </dsp:txXfrm>
    </dsp:sp>
    <dsp:sp modelId="{83653409-F0C4-47EE-9A23-314163E81A28}">
      <dsp:nvSpPr>
        <dsp:cNvPr id="0" name=""/>
        <dsp:cNvSpPr/>
      </dsp:nvSpPr>
      <dsp:spPr>
        <a:xfrm>
          <a:off x="5877131" y="21136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52366-1D2E-4C99-A6E7-D6E339198597}">
      <dsp:nvSpPr>
        <dsp:cNvPr id="0" name=""/>
        <dsp:cNvSpPr/>
      </dsp:nvSpPr>
      <dsp:spPr>
        <a:xfrm>
          <a:off x="634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0248-C84D-4B3B-96ED-F3E60C5C3516}">
      <dsp:nvSpPr>
        <dsp:cNvPr id="0" name=""/>
        <dsp:cNvSpPr/>
      </dsp:nvSpPr>
      <dsp:spPr>
        <a:xfrm>
          <a:off x="517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/>
            <a:t>Alli </a:t>
          </a:r>
          <a:r>
            <a:rPr lang="en-US" sz="2600" kern="1200">
              <a:latin typeface="Tw Cen MT Condensed" panose="020B0606020104020203"/>
            </a:rPr>
            <a:t>Schuck</a:t>
          </a:r>
          <a:r>
            <a:rPr lang="en-US" sz="2600" kern="1200"/>
            <a:t> </a:t>
          </a:r>
          <a:r>
            <a:rPr lang="en-US" sz="2600" kern="1200">
              <a:hlinkClick xmlns:r="http://schemas.openxmlformats.org/officeDocument/2006/relationships" r:id="rId8"/>
            </a:rPr>
            <a:t>Aschuck@aurora.edu</a:t>
          </a:r>
          <a:r>
            <a:rPr lang="en-US" sz="2600" kern="1200"/>
            <a:t> </a:t>
          </a:r>
        </a:p>
      </dsp:txBody>
      <dsp:txXfrm>
        <a:off x="5175131" y="309136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3144-D527-4E29-989B-F6A1627CAD9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C38E-6620-4B98-8F8C-9EC12F362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Between ACEs and Negative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9901-923F-46F8-AEA8-3BC1197B67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9901-923F-46F8-AEA8-3BC1197B6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Paragraph or bullets?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9901-923F-46F8-AEA8-3BC1197B67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Paragraph or bullets?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9901-923F-46F8-AEA8-3BC1197B67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C38E-6620-4B98-8F8C-9EC12F3626D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C38E-6620-4B98-8F8C-9EC12F3626D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C38E-6620-4B98-8F8C-9EC12F3626D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DE53D-5A8B-43ED-83F3-3473C23CEE5E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5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0170-E287-4389-B608-29E602C5B941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8AE-8C08-415D-B440-D5FD5C1A525F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9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C972-7953-4B26-AF29-E38A8DBBC4B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AEB2-EF52-4891-979D-2FF295CD4FAE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6D94-3A47-47EA-B6DC-292C74097B9E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ECF-E406-4638-8266-8C42134114AB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4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082A-66E4-43AF-AA00-DD0D1483FD7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8DC-8341-4B87-9D75-A7DB2324A8F4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E4-EE8B-4A98-9BA7-04A8AE519700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5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0EDB-CFF9-4798-8A05-4A822B1F4949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Retrieved 8/6/2010 from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7128D26-F678-4500-95A5-D0AA389AB58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Retrieved 8/6/2010 from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5ovIJ3dsNk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95ovIJ3dsNk?feature=oembed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cestoohigh.com/got-your-ace-score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riannebenedek/2zspk7bvzt8kt6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4/12/28/who-i-am-what-i-do-by-teachertoolki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07418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adlet.com/mariannebenedek/pqlq7gqndibaxkv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lamunix.blogspot.com/2015/04/descansos-cerebrales-en-el-aula-brain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ncsacw.samhsa.gov/userfiles/files/SAMHSA_Traum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ralock.com/category/art-therapy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zharreflections.blogspot.com/2012/01/digitools-week-1-jan-9-15-2012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we.org/getattachment/Education-Resources/2015-Curricular-Guides/2015EPAS_TraumaInformedSW_web-(2).pdf.asp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meditationlifeskills.com/how-to-meditate-making-the-most-of-meditation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QsRBNYdP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s://www.youtube.com/watch?v=vjKltKKSur8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rebelem.com/update-age-adjusted-d-dimer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kercenter.org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cityfamilyservices.org/" TargetMode="External"/><Relationship Id="rId5" Type="http://schemas.openxmlformats.org/officeDocument/2006/relationships/hyperlink" Target="http://gefcc.org/" TargetMode="External"/><Relationship Id="rId4" Type="http://schemas.openxmlformats.org/officeDocument/2006/relationships/hyperlink" Target="http://aurorafcs.org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aurora.edu/student-life/campus-services/counseling/index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jKltKKSur8?feature=oembed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" TargetMode="External"/><Relationship Id="rId2" Type="http://schemas.openxmlformats.org/officeDocument/2006/relationships/hyperlink" Target="https://acestoohigh.com/got-your-ace-sco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we.org/getattachment/Education-Resources/2015-Curricular-Guides/2015EPAS_TraumaInformedSW_Final-WEB.pdf" TargetMode="External"/><Relationship Id="rId4" Type="http://schemas.openxmlformats.org/officeDocument/2006/relationships/hyperlink" Target="https://www.cdc.gov/violenceprevention/aces/resources.html?CDC_AA_refVal=https://www.cdc.gov/violenceprevention/acestudy/resources.html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work.buffalo.edu/resources/self-care-starter-kit/developing-your-self-care-plan.html" TargetMode="External"/><Relationship Id="rId2" Type="http://schemas.openxmlformats.org/officeDocument/2006/relationships/hyperlink" Target="https://doi.org/10.1080/08841233.2016.118260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8D96C-F578-455A-A906-F97D7F120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3" y="977048"/>
            <a:ext cx="9618133" cy="29609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>
                <a:ea typeface="+mj-lt"/>
                <a:cs typeface="+mj-lt"/>
              </a:rPr>
              <a:t>Adverse Childhood Experiences: Increasing Level of Awareness and Perception of Preparedness when Working with Social Work Field Students</a:t>
            </a:r>
            <a:r>
              <a:rPr lang="en-US" b="1"/>
              <a:t/>
            </a:r>
            <a:br>
              <a:rPr lang="en-US" b="1"/>
            </a:br>
            <a:r>
              <a:rPr lang="en-US" sz="3600">
                <a:solidFill>
                  <a:srgbClr val="FFFFFF"/>
                </a:solidFill>
              </a:rPr>
              <a:t/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82879-9872-4BB4-9E9C-E03F83D94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3" y="4960137"/>
            <a:ext cx="9618133" cy="1333087"/>
          </a:xfrm>
        </p:spPr>
        <p:txBody>
          <a:bodyPr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/>
              <a:t>Marianne Benedek, LCSW </a:t>
            </a:r>
          </a:p>
          <a:p>
            <a:pPr algn="ctr">
              <a:spcAft>
                <a:spcPts val="600"/>
              </a:spcAft>
            </a:pPr>
            <a:r>
              <a:rPr lang="en-US" sz="2000"/>
              <a:t>&amp; </a:t>
            </a:r>
          </a:p>
          <a:p>
            <a:pPr algn="ctr">
              <a:spcAft>
                <a:spcPts val="600"/>
              </a:spcAft>
            </a:pPr>
            <a:r>
              <a:rPr lang="en-US" sz="2000"/>
              <a:t>Alli Schuck, LSW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BD02-972E-46F7-BE1C-1664F7D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Original ACE Study</a:t>
            </a:r>
            <a:br>
              <a:rPr lang="en-US"/>
            </a:b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DAB-FC5E-4F66-B24E-5455606C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Over 17,000 participants from Kaiser Permanente’s San Diego Health Clinic completed a survey</a:t>
            </a:r>
            <a:r>
              <a:rPr lang="en-US" b="1"/>
              <a:t> </a:t>
            </a:r>
            <a:r>
              <a:rPr lang="en-US"/>
              <a:t>between 1995-1997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/>
              <a:t>Mean age: 56.1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/>
              <a:t>Sex: 52.1% women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/>
              <a:t>Race: 79.4% Caucasian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/>
              <a:t>Education: 43% College Graduates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B0C6E-5277-4864-8886-64BF34AD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(Felitti et al.,1998)</a:t>
            </a:r>
          </a:p>
        </p:txBody>
      </p:sp>
    </p:spTree>
    <p:extLst>
      <p:ext uri="{BB962C8B-B14F-4D97-AF65-F5344CB8AC3E}">
        <p14:creationId xmlns:p14="http://schemas.microsoft.com/office/powerpoint/2010/main" val="11508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936958-1A6E-4841-8289-4F7904B20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96451F-B44A-451D-AA20-B1DAA958C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3E876-9C10-4610-867C-3F1C1290E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solidFill>
              <a:srgbClr val="F8EF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E2C559-9056-473A-AD21-C5B80F6D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698" y="1123527"/>
            <a:ext cx="8078598" cy="4604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6EF612-5BF3-4E98-9815-AD717AFB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(Centers for Disease Control and Prevention, 2020)</a:t>
            </a:r>
          </a:p>
        </p:txBody>
      </p:sp>
    </p:spTree>
    <p:extLst>
      <p:ext uri="{BB962C8B-B14F-4D97-AF65-F5344CB8AC3E}">
        <p14:creationId xmlns:p14="http://schemas.microsoft.com/office/powerpoint/2010/main" val="84365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3E1C-53C1-4BAF-8A6D-A8D4B240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Findings</a:t>
            </a:r>
            <a:br>
              <a:rPr lang="en-US"/>
            </a:br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B2631E5-143D-4F09-B8AF-D732AE990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6224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2A933-C2C1-41DA-9930-7D43E761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(Felitti et al., 1998)</a:t>
            </a:r>
          </a:p>
        </p:txBody>
      </p:sp>
    </p:spTree>
    <p:extLst>
      <p:ext uri="{BB962C8B-B14F-4D97-AF65-F5344CB8AC3E}">
        <p14:creationId xmlns:p14="http://schemas.microsoft.com/office/powerpoint/2010/main" val="130317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9474A-DFDA-477B-B330-871C7C9B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Original ACE Study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Risk Factors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6ECC32EC-74CB-48FA-81EB-C8EEE6A2E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6650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D75B6-063E-4F82-A3C9-EB6D9170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(Felitti et al.,1998)</a:t>
            </a:r>
          </a:p>
        </p:txBody>
      </p:sp>
    </p:spTree>
    <p:extLst>
      <p:ext uri="{BB962C8B-B14F-4D97-AF65-F5344CB8AC3E}">
        <p14:creationId xmlns:p14="http://schemas.microsoft.com/office/powerpoint/2010/main" val="47434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A653F7-2E72-454E-BA38-A50A3DA3F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/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01B88D-01B4-49AE-AC61-3BE3ADBA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(Centers for Disease Control and Prevention, 2020)</a:t>
            </a:r>
          </a:p>
        </p:txBody>
      </p:sp>
    </p:spTree>
    <p:extLst>
      <p:ext uri="{BB962C8B-B14F-4D97-AF65-F5344CB8AC3E}">
        <p14:creationId xmlns:p14="http://schemas.microsoft.com/office/powerpoint/2010/main" val="202618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FA653F7-2E72-454E-BA38-A50A3DA3F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/>
        </p:blipFill>
        <p:spPr>
          <a:xfrm>
            <a:off x="3621314" y="804333"/>
            <a:ext cx="4949369" cy="52493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0FBD2C-3300-42B3-B113-606BA294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(Centers for Disease Control and Prevention, 2020)</a:t>
            </a:r>
          </a:p>
        </p:txBody>
      </p:sp>
    </p:spTree>
    <p:extLst>
      <p:ext uri="{BB962C8B-B14F-4D97-AF65-F5344CB8AC3E}">
        <p14:creationId xmlns:p14="http://schemas.microsoft.com/office/powerpoint/2010/main" val="241658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ABD02-972E-46F7-BE1C-1664F7D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i="1" dirty="0">
                <a:solidFill>
                  <a:srgbClr val="FFFFFF"/>
                </a:solidFill>
              </a:rPr>
              <a:t>How childhood trauma affects health across a lifetime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0FFBC-893C-46F7-A81D-56188F88C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 spc="100">
                <a:solidFill>
                  <a:srgbClr val="FFFFFF"/>
                </a:solidFill>
                <a:hlinkClick r:id="rId3"/>
              </a:rPr>
              <a:t>Nadine Burke Harris TEDNadine Burke Harris TED</a:t>
            </a: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064A107A-E76B-441D-AB13-EE4862D1AF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1382187"/>
            <a:ext cx="5459470" cy="40946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49DC-175C-4743-A470-6E11C7C3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(Burke Harris, 2014)</a:t>
            </a:r>
          </a:p>
        </p:txBody>
      </p:sp>
    </p:spTree>
    <p:extLst>
      <p:ext uri="{BB962C8B-B14F-4D97-AF65-F5344CB8AC3E}">
        <p14:creationId xmlns:p14="http://schemas.microsoft.com/office/powerpoint/2010/main" val="306534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438A44-B8E2-4A20-AC4F-658DA6810C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cap="all" spc="1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The ACE Pyramid </a:t>
            </a:r>
            <a:r>
              <a:rPr lang="en-US" sz="37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600" kern="1200" cap="all" spc="100" baseline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FA653F7-2E72-454E-BA38-A50A3DA3F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76"/>
          <a:stretch/>
        </p:blipFill>
        <p:spPr>
          <a:xfrm>
            <a:off x="4642342" y="819216"/>
            <a:ext cx="6909577" cy="52195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388C0-AE40-4C1F-A0FA-07798122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(Centers for Disease Control and Prevention, 2020)</a:t>
            </a:r>
          </a:p>
        </p:txBody>
      </p:sp>
    </p:spTree>
    <p:extLst>
      <p:ext uri="{BB962C8B-B14F-4D97-AF65-F5344CB8AC3E}">
        <p14:creationId xmlns:p14="http://schemas.microsoft.com/office/powerpoint/2010/main" val="341916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B8C1-876F-484D-95EA-D802E2D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spc="200" dirty="0">
                <a:solidFill>
                  <a:srgbClr val="FFFFFF"/>
                </a:solidFill>
              </a:rPr>
              <a:t>ACE questionnaire</a:t>
            </a:r>
            <a:r>
              <a:rPr lang="en-US" sz="2400" spc="200">
                <a:solidFill>
                  <a:srgbClr val="FFFFFF"/>
                </a:solidFill>
              </a:rPr>
              <a:t/>
            </a:r>
            <a:br>
              <a:rPr lang="en-US" sz="2400" spc="200">
                <a:solidFill>
                  <a:srgbClr val="FFFFFF"/>
                </a:solidFill>
              </a:rPr>
            </a:br>
            <a:r>
              <a:rPr lang="en-US" sz="2400" spc="200">
                <a:solidFill>
                  <a:srgbClr val="FFFFFF"/>
                </a:solidFill>
              </a:rPr>
              <a:t/>
            </a:r>
            <a:br>
              <a:rPr lang="en-US" sz="2400" spc="20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  <a:hlinkClick r:id="rId2"/>
              </a:rPr>
              <a:t>https://acestoohigh.com/got-your-ace-score/</a:t>
            </a:r>
            <a:r>
              <a:rPr lang="en-US" sz="2400" spc="200">
                <a:solidFill>
                  <a:srgbClr val="FFFFFF"/>
                </a:solidFill>
              </a:rPr>
              <a:t/>
            </a:r>
            <a:br>
              <a:rPr lang="en-US" sz="2400" spc="200">
                <a:solidFill>
                  <a:srgbClr val="FFFFFF"/>
                </a:solidFill>
              </a:rPr>
            </a:br>
            <a:r>
              <a:rPr lang="en-US" sz="2400" spc="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3EE03-AF5C-4711-A591-AE5E30CEFA6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/>
        </p:blipFill>
        <p:spPr>
          <a:xfrm>
            <a:off x="5832243" y="137639"/>
            <a:ext cx="5468548" cy="649580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ABBA5-7DEC-4A02-B36F-264A9A3B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(ACES Too High)</a:t>
            </a:r>
          </a:p>
        </p:txBody>
      </p:sp>
    </p:spTree>
    <p:extLst>
      <p:ext uri="{BB962C8B-B14F-4D97-AF65-F5344CB8AC3E}">
        <p14:creationId xmlns:p14="http://schemas.microsoft.com/office/powerpoint/2010/main" val="390890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EC9-9340-4D85-A2AD-1F7765E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EXPANDING THE ACE STUDY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C564-8EBE-41CF-8B28-0EF00E83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cap="all" dirty="0">
                <a:latin typeface="Tw Cen MT Condensed"/>
              </a:rPr>
              <a:t>OTHER EARLY LIFE EVENTS</a:t>
            </a:r>
            <a:endParaRPr lang="en-US">
              <a:latin typeface="Tw Cen MT" panose="020B0602020104020603"/>
            </a:endParaRPr>
          </a:p>
          <a:p>
            <a:endParaRPr lang="en-US" dirty="0">
              <a:latin typeface="Tw Cen MT" panose="020B0602020104020603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/>
              <a:t>Racism 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/>
              <a:t>Bullying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Discrimination</a:t>
            </a:r>
            <a:endParaRPr lang="en-US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/>
              <a:t>Community violence 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/>
              <a:t>Housing instability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dirty="0"/>
              <a:t>Food insecurity</a:t>
            </a: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Serious medical procedures of the child/caregiver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en-US" dirty="0">
                <a:latin typeface="TW Cen MT"/>
                <a:ea typeface="+mn-lt"/>
                <a:cs typeface="+mn-lt"/>
              </a:rPr>
              <a:t>Life-threatening illness of the child/caregiver</a:t>
            </a:r>
            <a:endParaRPr lang="en-US">
              <a:ea typeface="+mn-lt"/>
              <a:cs typeface="+mn-lt"/>
            </a:endParaRP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Separation from caregiver via deportation or migration</a:t>
            </a:r>
            <a:endParaRPr lang="en-US" dirty="0"/>
          </a:p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43A8A-2055-4162-AF2F-1DDE243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(as cited in Koita et al, 2018)​</a:t>
            </a:r>
          </a:p>
        </p:txBody>
      </p:sp>
    </p:spTree>
    <p:extLst>
      <p:ext uri="{BB962C8B-B14F-4D97-AF65-F5344CB8AC3E}">
        <p14:creationId xmlns:p14="http://schemas.microsoft.com/office/powerpoint/2010/main" val="26459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6CBB-5EA1-430E-84E9-10CE9326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2050222-5616-49DD-8486-BAE45D916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2" r="4648" b="3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507D-2354-4432-B819-64831064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1700"/>
              <a:t>Housekeeping</a:t>
            </a:r>
          </a:p>
          <a:p>
            <a:r>
              <a:rPr lang="en-US" sz="1700"/>
              <a:t>Survey (Pre-test)</a:t>
            </a:r>
          </a:p>
          <a:p>
            <a:r>
              <a:rPr lang="en-US" sz="1700"/>
              <a:t>Introductions</a:t>
            </a:r>
          </a:p>
          <a:p>
            <a:r>
              <a:rPr lang="en-US" sz="1700"/>
              <a:t>Adverse Childhood Experiences (ACEs) Overview</a:t>
            </a:r>
          </a:p>
          <a:p>
            <a:r>
              <a:rPr lang="en-US" sz="1700">
                <a:ea typeface="+mn-lt"/>
                <a:cs typeface="+mn-lt"/>
              </a:rPr>
              <a:t>Nadine Burke Harris Video</a:t>
            </a:r>
            <a:endParaRPr lang="en-US" sz="1700"/>
          </a:p>
          <a:p>
            <a:r>
              <a:rPr lang="en-US" sz="1700"/>
              <a:t>ACEs and Social Work Field Students</a:t>
            </a:r>
          </a:p>
          <a:p>
            <a:r>
              <a:rPr lang="en-US" sz="1700"/>
              <a:t>ACEs Through a Fieldwork Lens</a:t>
            </a:r>
          </a:p>
          <a:p>
            <a:r>
              <a:rPr lang="en-US" sz="1700"/>
              <a:t>Tools</a:t>
            </a:r>
          </a:p>
          <a:p>
            <a:r>
              <a:rPr lang="en-US" sz="1700"/>
              <a:t>Survey (Post-test)</a:t>
            </a:r>
          </a:p>
          <a:p>
            <a:r>
              <a:rPr lang="en-US" sz="1700"/>
              <a:t>Questions </a:t>
            </a:r>
          </a:p>
        </p:txBody>
      </p:sp>
    </p:spTree>
    <p:extLst>
      <p:ext uri="{BB962C8B-B14F-4D97-AF65-F5344CB8AC3E}">
        <p14:creationId xmlns:p14="http://schemas.microsoft.com/office/powerpoint/2010/main" val="18351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EC9-9340-4D85-A2AD-1F7765E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Expanding the aCE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C564-8EBE-41CF-8B28-0EF00E83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New screening tools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CYW ACE Q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WHO ACE-IQ, &amp; Pediatric ACE and other Determinants of Health Questionnaire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49BBE-6C09-4DE9-9EC6-E3958A11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(as cited in Koita et al, 2018)​</a:t>
            </a:r>
          </a:p>
        </p:txBody>
      </p:sp>
    </p:spTree>
    <p:extLst>
      <p:ext uri="{BB962C8B-B14F-4D97-AF65-F5344CB8AC3E}">
        <p14:creationId xmlns:p14="http://schemas.microsoft.com/office/powerpoint/2010/main" val="425294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4AF3-94B7-41A3-818C-13D1AEDD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Aces are not a life sentence</a:t>
            </a: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AF7A9B25-91F8-4E49-9C03-70AC47CC6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BCD5-C441-4FFA-ADD7-29384F79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Majority of individuals who experience trauma heal on their own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Caring relationships can help heal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Prevention and early intervention can reduce the impact of childhood trauma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0D520-7892-47FB-AAC2-0BC064E1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(Unknown)</a:t>
            </a:r>
          </a:p>
        </p:txBody>
      </p:sp>
    </p:spTree>
    <p:extLst>
      <p:ext uri="{BB962C8B-B14F-4D97-AF65-F5344CB8AC3E}">
        <p14:creationId xmlns:p14="http://schemas.microsoft.com/office/powerpoint/2010/main" val="106567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7D44-571C-4296-A9DE-F59BD1D91B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25757"/>
            <a:ext cx="12433852" cy="398296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entury" panose="02040604050505020304" pitchFamily="18" charset="0"/>
              </a:rPr>
              <a:t>“What is predictable is preventable”</a:t>
            </a:r>
          </a:p>
          <a:p>
            <a:pPr algn="ctr"/>
            <a:r>
              <a:rPr lang="en-US" sz="4400" dirty="0">
                <a:latin typeface="Century" panose="02040604050505020304" pitchFamily="18" charset="0"/>
              </a:rPr>
              <a:t>- Robert Anda </a:t>
            </a:r>
          </a:p>
        </p:txBody>
      </p:sp>
    </p:spTree>
    <p:extLst>
      <p:ext uri="{BB962C8B-B14F-4D97-AF65-F5344CB8AC3E}">
        <p14:creationId xmlns:p14="http://schemas.microsoft.com/office/powerpoint/2010/main" val="406872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9DC-160B-489E-962B-9CDEE6CA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BREAKOUT ROOM</a:t>
            </a:r>
          </a:p>
        </p:txBody>
      </p:sp>
      <p:pic>
        <p:nvPicPr>
          <p:cNvPr id="4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EFF2BE90-7875-4F6F-9A6A-C0EF1A04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524130"/>
            <a:ext cx="3615605" cy="31726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3BFDE-5BF7-43FE-914A-2F7A586B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your groups, discuss </a:t>
            </a:r>
          </a:p>
          <a:p>
            <a:pPr marL="0" indent="0">
              <a:buNone/>
            </a:pPr>
            <a:endParaRPr lang="en-US"/>
          </a:p>
          <a:p>
            <a:pPr marL="470535" lvl="1" indent="-342900">
              <a:buAutoNum type="arabicPeriod"/>
            </a:pPr>
            <a:r>
              <a:rPr lang="en-US" dirty="0"/>
              <a:t>How do you think ACEs impact your field students?</a:t>
            </a:r>
          </a:p>
          <a:p>
            <a:pPr marL="470535" lvl="1" indent="-342900">
              <a:buAutoNum type="arabicPeriod"/>
            </a:pPr>
            <a:r>
              <a:rPr lang="en-US" dirty="0"/>
              <a:t>Do you encourage your field students to complete screening and self-assessments?</a:t>
            </a:r>
          </a:p>
          <a:p>
            <a:pPr marL="470535" lvl="1" indent="-342900">
              <a:buAutoNum type="arabicPeriod"/>
            </a:pPr>
            <a:r>
              <a:rPr lang="en-US" dirty="0"/>
              <a:t>If so, which ones?</a:t>
            </a:r>
          </a:p>
          <a:p>
            <a:pPr marL="470535" lvl="1" indent="-342900">
              <a:buFont typeface="Wingdings 3" pitchFamily="18" charset="2"/>
              <a:buAutoNum type="arabicPeriod"/>
            </a:pPr>
            <a:endParaRPr lang="en-US">
              <a:ea typeface="+mn-lt"/>
              <a:cs typeface="+mn-lt"/>
            </a:endParaRPr>
          </a:p>
          <a:p>
            <a:pPr>
              <a:buFont typeface="Wingdings,Sans-Serif" pitchFamily="18" charset="2"/>
              <a:buChar char="Ø"/>
            </a:pPr>
            <a:r>
              <a:rPr lang="en-US" dirty="0">
                <a:ea typeface="+mn-lt"/>
                <a:cs typeface="+mn-lt"/>
              </a:rPr>
              <a:t>Share your findings on the Padlet labeled </a:t>
            </a:r>
            <a:r>
              <a:rPr lang="en-US" dirty="0">
                <a:latin typeface="TW Cen MT"/>
                <a:ea typeface="+mn-lt"/>
                <a:cs typeface="+mn-lt"/>
              </a:rPr>
              <a:t>"Impact of ACEs on Field Students"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,Sans-Serif" pitchFamily="18" charset="2"/>
              <a:buChar char="Ø"/>
            </a:pPr>
            <a:r>
              <a:rPr lang="en-US">
                <a:latin typeface="TW Cen MT"/>
                <a:hlinkClick r:id="rId3"/>
              </a:rPr>
              <a:t>Impact of ACEs on Field Students Padlet</a:t>
            </a:r>
            <a:endParaRPr lang="en-US">
              <a:latin typeface="TW Cen MT"/>
            </a:endParaRPr>
          </a:p>
          <a:p>
            <a:pPr>
              <a:buFont typeface="Wingdings,Sans-Serif" pitchFamily="18" charset="2"/>
              <a:buChar char="Ø"/>
            </a:pPr>
            <a:endParaRPr lang="en-US">
              <a:latin typeface="TW Cen MT"/>
            </a:endParaRPr>
          </a:p>
          <a:p>
            <a:pPr marL="447675" lvl="2">
              <a:buFont typeface="Wingdings" panose="020B0604020202020204" pitchFamily="34" charset="0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00D2BB-633D-4C47-B590-7D7E7AB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977048"/>
            <a:ext cx="9618133" cy="2960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Adverse childhood experiences &amp; </a:t>
            </a:r>
            <a:r>
              <a:rPr lang="en-US" sz="6600"/>
              <a:t/>
            </a:r>
            <a:br>
              <a:rPr lang="en-US" sz="6600"/>
            </a:br>
            <a:r>
              <a:rPr lang="en-US" sz="6600" dirty="0">
                <a:solidFill>
                  <a:srgbClr val="FFFFFF"/>
                </a:solidFill>
              </a:rPr>
              <a:t>social work students</a:t>
            </a:r>
          </a:p>
        </p:txBody>
      </p:sp>
    </p:spTree>
    <p:extLst>
      <p:ext uri="{BB962C8B-B14F-4D97-AF65-F5344CB8AC3E}">
        <p14:creationId xmlns:p14="http://schemas.microsoft.com/office/powerpoint/2010/main" val="3249579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ABD02-972E-46F7-BE1C-1664F7D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0" y="804333"/>
            <a:ext cx="3909630" cy="52493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Prevalence of Aces </a:t>
            </a:r>
            <a:r>
              <a:rPr lang="en-US"/>
              <a:t/>
            </a:r>
            <a:br>
              <a:rPr lang="en-US"/>
            </a:b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/>
              <a:t/>
            </a:r>
            <a:br>
              <a:rPr lang="en-US"/>
            </a:br>
            <a:r>
              <a:rPr lang="en-US" dirty="0">
                <a:solidFill>
                  <a:srgbClr val="FFFFFF"/>
                </a:solidFill>
              </a:rPr>
              <a:t>Social work 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DAB-FC5E-4F66-B24E-5455606C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Thomas (2016) found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&gt;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79% of students in an MSW program had one ACE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3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8% had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1-3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42% of students had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4 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or more </a:t>
            </a:r>
            <a:endParaRPr lang="en-US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25% 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had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6 or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more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Gilin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Kaufman (2015) found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78.3% of students had at least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1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56.1% had at least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2  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2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7.3% of students had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4 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or more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3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599F1-2C55-4BE3-9AE3-B6BDBD83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Aces 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msw</a:t>
            </a:r>
            <a:r>
              <a:rPr lang="en-US" dirty="0">
                <a:solidFill>
                  <a:srgbClr val="FFFFFF"/>
                </a:solidFill>
              </a:rPr>
              <a:t> students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849B0730-99DD-4D4B-A5FB-7A24CAE0D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236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87505-7991-4F8A-993E-4C54A4B6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(Thomas, 2016) </a:t>
            </a:r>
          </a:p>
        </p:txBody>
      </p:sp>
    </p:spTree>
    <p:extLst>
      <p:ext uri="{BB962C8B-B14F-4D97-AF65-F5344CB8AC3E}">
        <p14:creationId xmlns:p14="http://schemas.microsoft.com/office/powerpoint/2010/main" val="248466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BD02-972E-46F7-BE1C-1664F7D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Prevalence of Aces </a:t>
            </a:r>
            <a:r>
              <a:rPr lang="en-US" sz="3500"/>
              <a:t/>
            </a:r>
            <a:br>
              <a:rPr lang="en-US" sz="3500"/>
            </a:br>
            <a:r>
              <a:rPr lang="en-US" sz="3500" dirty="0"/>
              <a:t>&amp;</a:t>
            </a:r>
            <a:r>
              <a:rPr lang="en-US" sz="3500"/>
              <a:t/>
            </a:r>
            <a:br>
              <a:rPr lang="en-US" sz="3500"/>
            </a:br>
            <a:r>
              <a:rPr lang="en-US" sz="3500" dirty="0"/>
              <a:t>Child Service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DAB-FC5E-4F66-B24E-5455606C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Esaki and Larkin Holloway (2013) investigated the prevalence of ACEs among child service providers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70% had at least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1 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ACE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54% had at least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2 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ACEs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16% had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4 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or more ACEs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9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703-07C6-430B-B633-49C3E7BB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Why does this matter?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AF34C9-E2C3-42E9-9B5D-495B01C28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31617"/>
              </p:ext>
            </p:extLst>
          </p:nvPr>
        </p:nvGraphicFramePr>
        <p:xfrm>
          <a:off x="1794897" y="1713486"/>
          <a:ext cx="8987404" cy="470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085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062C-F2E2-4E5B-9466-351EE5DD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VT, STS, CF, BO &amp; </a:t>
            </a:r>
            <a:r>
              <a:rPr lang="en-US" dirty="0" err="1"/>
              <a:t>reTraumatization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47D5-C047-4434-A775-AC8C82EE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Important to differentiate between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related terms 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Vicarious </a:t>
            </a:r>
            <a:r>
              <a:rPr lang="en-US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traumatization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Secondary</a:t>
            </a:r>
            <a:r>
              <a:rPr lang="en-US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traumatic stress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Compassion</a:t>
            </a:r>
            <a:r>
              <a:rPr lang="en-US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fatigue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/>
                <a:ea typeface="Calibri" panose="020F0502020204030204" pitchFamily="34" charset="0"/>
                <a:cs typeface="Times New Roman"/>
              </a:rPr>
              <a:t>Retraumatization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Burnout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A77209-584C-4755-84A9-2BEBAF714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2C5B6-84E0-4CF8-8CB9-7F04C753C4C2}"/>
              </a:ext>
            </a:extLst>
          </p:cNvPr>
          <p:cNvSpPr txBox="1"/>
          <p:nvPr/>
        </p:nvSpPr>
        <p:spPr>
          <a:xfrm>
            <a:off x="9769542" y="6657945"/>
            <a:ext cx="24224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94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062C-F2E2-4E5B-9466-351EE5DD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47D5-C047-4434-A775-AC8C82EE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Exhaustion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Depersonalization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Reduced motivation and sense of achievement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Work-related emotional distress </a:t>
            </a:r>
            <a:endParaRPr lang="en-US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Presents as </a:t>
            </a:r>
            <a:endParaRPr lang="en-US">
              <a:latin typeface="Times New Roman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800"/>
              </a:spcAft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Absenteeism</a:t>
            </a:r>
            <a:endParaRPr lang="en-US">
              <a:latin typeface="Times New Roman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800"/>
              </a:spcAft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Tardiness</a:t>
            </a:r>
            <a:endParaRPr lang="en-US">
              <a:latin typeface="Times New Roman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800"/>
              </a:spcAft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Underperformance </a:t>
            </a:r>
            <a:endParaRPr lang="en-US" dirty="0"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8DA6D-9CC0-4D99-9AB6-88ABF44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(Butler et al., 2016: Thomas, 2016) </a:t>
            </a:r>
          </a:p>
        </p:txBody>
      </p:sp>
    </p:spTree>
    <p:extLst>
      <p:ext uri="{BB962C8B-B14F-4D97-AF65-F5344CB8AC3E}">
        <p14:creationId xmlns:p14="http://schemas.microsoft.com/office/powerpoint/2010/main" val="359066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48D050-E9F5-4254-9046-E930F9EFD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84632"/>
            <a:ext cx="3089526" cy="58856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0431B-4141-4092-BB4D-F50414DC16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05095"/>
          </a:xfrm>
          <a:prstGeom prst="rect">
            <a:avLst/>
          </a:prstGeom>
          <a:solidFill>
            <a:srgbClr val="5C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F0578-56FA-494E-8E00-3E94B6863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4150595"/>
            <a:ext cx="7798447" cy="221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185D-72B0-4C6B-91A5-178F663E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85" y="4470959"/>
            <a:ext cx="7132226" cy="1577572"/>
          </a:xfrm>
        </p:spPr>
        <p:txBody>
          <a:bodyPr>
            <a:normAutofit/>
          </a:bodyPr>
          <a:lstStyle/>
          <a:p>
            <a:r>
              <a:rPr lang="en-US" dirty="0" err="1"/>
              <a:t>Retraumatization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1063-CA3F-4864-A01F-79540FCD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99" y="804998"/>
            <a:ext cx="7156511" cy="2871216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Triggering or reactivation of trauma-related symptoms</a:t>
            </a:r>
          </a:p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Originating in earlier traumatic life events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4511E-6431-404D-9782-BCEF1356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 (Carello &amp; Butler, 2014) </a:t>
            </a:r>
          </a:p>
        </p:txBody>
      </p:sp>
    </p:spTree>
    <p:extLst>
      <p:ext uri="{BB962C8B-B14F-4D97-AF65-F5344CB8AC3E}">
        <p14:creationId xmlns:p14="http://schemas.microsoft.com/office/powerpoint/2010/main" val="329210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062C-F2E2-4E5B-9466-351EE5DD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Secondary traumatic Stress (STS)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47D5-C047-4434-A775-AC8C82EE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Phenomenon</a:t>
            </a:r>
            <a:r>
              <a:rPr lang="en-US" dirty="0">
                <a:effectLst/>
                <a:latin typeface="TW Cen MT"/>
                <a:ea typeface="Calibri" panose="020F0502020204030204" pitchFamily="34" charset="0"/>
                <a:cs typeface="Times New Roman"/>
              </a:rPr>
              <a:t> which occurs when sharing traumatic experiences </a:t>
            </a: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creates </a:t>
            </a:r>
            <a:r>
              <a:rPr lang="en-US" dirty="0">
                <a:effectLst/>
                <a:latin typeface="TW Cen MT"/>
                <a:ea typeface="Calibri" panose="020F0502020204030204" pitchFamily="34" charset="0"/>
                <a:cs typeface="Times New Roman"/>
              </a:rPr>
              <a:t>trauma related symptoms in the listener similar to the survivor</a:t>
            </a: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 </a:t>
            </a:r>
            <a:endParaRPr lang="en-US">
              <a:effectLst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P</a:t>
            </a:r>
            <a:r>
              <a:rPr lang="en-US" dirty="0">
                <a:effectLst/>
                <a:latin typeface="TW Cen MT"/>
                <a:ea typeface="Calibri" panose="020F0502020204030204" pitchFamily="34" charset="0"/>
                <a:cs typeface="Times New Roman"/>
              </a:rPr>
              <a:t>articularly </a:t>
            </a: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when </a:t>
            </a:r>
            <a:r>
              <a:rPr lang="en-US" dirty="0">
                <a:effectLst/>
                <a:latin typeface="TW Cen MT"/>
                <a:ea typeface="Calibri" panose="020F0502020204030204" pitchFamily="34" charset="0"/>
                <a:cs typeface="Times New Roman"/>
              </a:rPr>
              <a:t>the listener is highly empathic or is trying to be highly empathic</a:t>
            </a:r>
            <a:r>
              <a:rPr lang="en-US" dirty="0">
                <a:latin typeface="TW Cen MT"/>
                <a:ea typeface="Calibri" panose="020F0502020204030204" pitchFamily="34" charset="0"/>
                <a:cs typeface="Times New Roman"/>
              </a:rPr>
              <a:t>  </a:t>
            </a:r>
          </a:p>
          <a:p>
            <a:pPr marL="264795" lvl="1">
              <a:spcBef>
                <a:spcPts val="0"/>
              </a:spcBef>
              <a:spcAft>
                <a:spcPts val="800"/>
              </a:spcAft>
              <a:buFont typeface="Arial" panose="05000000000000000000" pitchFamily="2" charset="2"/>
              <a:buChar char="•"/>
            </a:pPr>
            <a:endParaRPr lang="en-US">
              <a:effectLst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latin typeface="TW Cen MT"/>
                <a:ea typeface="+mn-lt"/>
                <a:cs typeface="+mn-lt"/>
              </a:rPr>
              <a:t>Closely related to vicarious traumatization </a:t>
            </a:r>
            <a:endParaRPr lang="en-US" dirty="0">
              <a:latin typeface="TW Cen MT"/>
              <a:ea typeface="+mn-lt"/>
              <a:cs typeface="Times New Roman" panose="02020603050405020304" pitchFamily="18" charset="0"/>
            </a:endParaRPr>
          </a:p>
          <a:p>
            <a:endParaRPr lang="en-US">
              <a:latin typeface="TW Cen MT"/>
              <a:ea typeface="+mn-lt"/>
              <a:cs typeface="Times New Roman" panose="02020603050405020304" pitchFamily="18" charset="0"/>
            </a:endParaRPr>
          </a:p>
          <a:p>
            <a:endParaRPr lang="en-US">
              <a:latin typeface="Tw Cen MT"/>
              <a:ea typeface="Calibri" panose="020F0502020204030204" pitchFamily="34" charset="0"/>
              <a:cs typeface="Times New Roman"/>
            </a:endParaRPr>
          </a:p>
          <a:p>
            <a:endParaRPr lang="en-US">
              <a:effectLst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>
              <a:cs typeface="Times New Roman" panose="02020603050405020304" pitchFamily="18" charset="0"/>
            </a:endParaRPr>
          </a:p>
          <a:p>
            <a:endParaRPr lang="en-US"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E8AFD-0EB1-47E6-93CA-75F7A412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(Butler et al., 2016 ) </a:t>
            </a:r>
          </a:p>
        </p:txBody>
      </p:sp>
    </p:spTree>
    <p:extLst>
      <p:ext uri="{BB962C8B-B14F-4D97-AF65-F5344CB8AC3E}">
        <p14:creationId xmlns:p14="http://schemas.microsoft.com/office/powerpoint/2010/main" val="3681735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3062C-F2E2-4E5B-9466-351EE5DD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Vicarious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47D5-C047-4434-A775-AC8C82EE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buFont typeface="Tw Cen MT" panose="020B0604020202020204" pitchFamily="34" charset="0"/>
              <a:buChar char=" "/>
            </a:pPr>
            <a:endParaRPr lang="en-US" sz="13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sz="18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Cumulative effect of </a:t>
            </a: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working with 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individuals who have experienced </a:t>
            </a: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trauma</a:t>
            </a:r>
            <a:endParaRPr lang="en-US" sz="1800" dirty="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Results from repeated exposure to empathically engaging with client's  trauma-related material </a:t>
            </a:r>
          </a:p>
          <a:p>
            <a:pPr marL="470535" lvl="1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latin typeface="Times New Roman"/>
                <a:ea typeface="+mn-lt"/>
                <a:cs typeface="Times New Roman"/>
              </a:rPr>
              <a:t>Including negative changes in therapist's</a:t>
            </a:r>
            <a:endParaRPr lang="en-US" sz="2200" dirty="0">
              <a:ea typeface="+mn-lt"/>
              <a:cs typeface="+mn-lt"/>
            </a:endParaRPr>
          </a:p>
          <a:p>
            <a:pPr marL="264795" lvl="1">
              <a:buFont typeface="Wingdings 3" panose="020B0604020202020204" pitchFamily="34" charset="0"/>
              <a:buChar char=""/>
            </a:pP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View of self</a:t>
            </a: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Identity </a:t>
            </a: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Worldview</a:t>
            </a: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Psychological needs</a:t>
            </a: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Beliefs</a:t>
            </a:r>
            <a:endParaRPr lang="en-US" dirty="0">
              <a:ea typeface="+mn-lt"/>
              <a:cs typeface="+mn-lt"/>
            </a:endParaRPr>
          </a:p>
          <a:p>
            <a:pPr marL="413385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cs typeface="Times New Roman"/>
              </a:rPr>
              <a:t>Memory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Only construct that specifically describes a cumulative, long-lasting impact on mental health professional's personal beliefs/ world view</a:t>
            </a:r>
          </a:p>
          <a:p>
            <a:pPr marL="0" indent="0">
              <a:buNone/>
            </a:pPr>
            <a:endParaRPr lang="en-US" sz="18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470535" lvl="1" indent="-342900">
              <a:buFont typeface="Arial" pitchFamily="18" charset="2"/>
              <a:buChar char="•"/>
            </a:pPr>
            <a:endParaRPr lang="en-US" dirty="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300" dirty="0"/>
          </a:p>
          <a:p>
            <a:pPr>
              <a:buFont typeface="Arial" panose="020B0604020202020204" pitchFamily="34" charset="0"/>
              <a:buChar char="•"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103BA-0BBD-46E6-9760-AAF79DA4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(`McCann &amp; Pearlman, 1990; Pearlman &amp; Saakvitne, 1995, as cited in Butler et al. 2016, p. 2). </a:t>
            </a:r>
          </a:p>
        </p:txBody>
      </p:sp>
    </p:spTree>
    <p:extLst>
      <p:ext uri="{BB962C8B-B14F-4D97-AF65-F5344CB8AC3E}">
        <p14:creationId xmlns:p14="http://schemas.microsoft.com/office/powerpoint/2010/main" val="1361806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062C-F2E2-4E5B-9466-351EE5DD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Vicarious trauma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CA06C-3995-4C02-B972-2147BEDA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ea typeface="+mn-lt"/>
                <a:cs typeface="+mn-lt"/>
              </a:rPr>
              <a:t>(Gilin &amp; Kaufman, 2015)</a:t>
            </a:r>
            <a:endParaRPr lang="en-US" sz="70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93D8ED9B-865A-4CD6-85D2-B4BC617BE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9705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888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9B84-66CD-4250-9704-CC20270A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Compassion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7ECD-A33A-4756-ABFD-DCD47767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Originally referred to as secondary traumatic stress syndrome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Observed in caregivers/family members of trauma survivors </a:t>
            </a:r>
          </a:p>
          <a:p>
            <a:pPr lvl="1">
              <a:buFont typeface="Wingdings" panose="020B0602020104020603" pitchFamily="34" charset="0"/>
              <a:buChar char="Ø"/>
            </a:pPr>
            <a:r>
              <a:rPr lang="en-US" sz="1500" dirty="0"/>
              <a:t>Similar symptoms of PTSD 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Considered less stigmatizing than STS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Defined as "empathic strain and general exhaustion" as a result of taking care of individuals in distress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Associated with helping professions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Involves empathic engagement and secondary trauma exposure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1900" dirty="0"/>
              <a:t>Not associated with cognitive disruptions 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2B077-4ECF-4FE7-8252-B8B01EFA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latin typeface="Times New Roman"/>
                <a:cs typeface="Times New Roman"/>
              </a:rPr>
              <a:t> (</a:t>
            </a:r>
            <a:r>
              <a:rPr lang="en-US" sz="700" dirty="0" err="1">
                <a:latin typeface="Times New Roman"/>
                <a:cs typeface="Times New Roman"/>
              </a:rPr>
              <a:t>Quitangon</a:t>
            </a:r>
            <a:r>
              <a:rPr lang="en-US" sz="700" dirty="0">
                <a:latin typeface="Times New Roman"/>
                <a:cs typeface="Times New Roman"/>
              </a:rPr>
              <a:t>, 2019)</a:t>
            </a:r>
            <a:endParaRPr lang="en-US" sz="700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800515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E2408BA-F130-4E84-95CA-0589813E1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35000"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960759-9B09-4550-8972-AAA2B271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05E3-DA14-437C-A088-6BFDC94A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21435"/>
            <a:ext cx="9720071" cy="5187925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Teaching about trauma is not the same as trauma-informed teaching</a:t>
            </a:r>
          </a:p>
          <a:p>
            <a:r>
              <a:rPr lang="en-US" sz="2800">
                <a:ea typeface="+mn-lt"/>
                <a:cs typeface="+mn-lt"/>
              </a:rPr>
              <a:t>Educators should “take the first step in adopting a trauma-informed approach" to teaching</a:t>
            </a:r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1B0B9-81AA-42A5-B2C3-DC1B605B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white"/>
                </a:solidFill>
              </a:rPr>
              <a:t>(Carello &amp; Butler, 2014)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FB311-768A-4B84-A5A1-BE4193E24C31}"/>
              </a:ext>
            </a:extLst>
          </p:cNvPr>
          <p:cNvSpPr txBox="1"/>
          <p:nvPr/>
        </p:nvSpPr>
        <p:spPr>
          <a:xfrm>
            <a:off x="9769542" y="6657945"/>
            <a:ext cx="24224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73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Exposure to Trauma Related Content During 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Course &amp; </a:t>
            </a:r>
            <a:r>
              <a:rPr lang="en-US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fieldwork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Most students are exposed to trauma during 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course and/or fieldwork</a:t>
            </a:r>
            <a:endParaRPr lang="en-US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 be the first time directly learning about and/or working with individuals who have encountered trauma.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Exposure can put students at a higher </a:t>
            </a:r>
            <a:r>
              <a:rPr lang="en-US" sz="20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for secondary traumatic stress, burnout, and compassion fatigue.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istory of early adversity also puts social work students at a greater risk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 Important that schools of social work and field instructors are aware of ACES, the prevalence of ACEs in their students, and utilize a trauma-informed approach to education/training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3D9B-B329-4AD9-A213-1D2B84DE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(Butler et al., 2016)</a:t>
            </a:r>
          </a:p>
        </p:txBody>
      </p:sp>
    </p:spTree>
    <p:extLst>
      <p:ext uri="{BB962C8B-B14F-4D97-AF65-F5344CB8AC3E}">
        <p14:creationId xmlns:p14="http://schemas.microsoft.com/office/powerpoint/2010/main" val="2729507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EXPOSURE TO TRAUMA RELATED CONTENT </a:t>
            </a:r>
            <a:r>
              <a:rPr lang="en-US" sz="2400">
                <a:latin typeface="Times New Roman"/>
                <a:ea typeface="Calibri" panose="020F0502020204030204" pitchFamily="34" charset="0"/>
                <a:cs typeface="Times New Roman"/>
              </a:rPr>
              <a:t/>
            </a:r>
            <a:br>
              <a:rPr lang="en-US" sz="240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DURING COURSE 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 FIELDWORK (cont.)</a:t>
            </a:r>
            <a:r>
              <a:rPr lang="en-US" sz="2400">
                <a:latin typeface="Times New Roman"/>
                <a:ea typeface="Calibri" panose="020F0502020204030204" pitchFamily="34" charset="0"/>
                <a:cs typeface="Times New Roman"/>
              </a:rPr>
              <a:t/>
            </a:r>
            <a:br>
              <a:rPr lang="en-US" sz="240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 et al. (2016)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8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+mn-lt"/>
                <a:cs typeface="Times New Roman"/>
              </a:rPr>
              <a:t>Explored how trauma-related content and stress, and self-care, impact students in mental health training programs.</a:t>
            </a:r>
            <a:endParaRPr lang="en-US">
              <a:latin typeface="Tw Cen MT" panose="020B0602020104020603"/>
              <a:ea typeface="+mn-lt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+mn-lt"/>
                <a:cs typeface="Times New Roman"/>
              </a:rPr>
              <a:t>Clinical training has the potential to put students at risk</a:t>
            </a:r>
            <a:endParaRPr lang="en-US">
              <a:latin typeface="Tw Cen MT" panose="020B0602020104020603"/>
              <a:ea typeface="+mn-lt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20B0602020104020603" pitchFamily="34" charset="0"/>
              <a:buChar char="Ø"/>
            </a:pPr>
            <a:r>
              <a:rPr lang="en-US" dirty="0">
                <a:latin typeface="Times New Roman"/>
                <a:ea typeface="+mn-lt"/>
                <a:cs typeface="Times New Roman"/>
              </a:rPr>
              <a:t>Students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without trauma training may not understand their reactions when working with clients experiencing trauma </a:t>
            </a:r>
            <a:endParaRPr lang="en-US">
              <a:latin typeface="Tw Cen MT" panose="020B0602020104020603"/>
              <a:ea typeface="Calibri" panose="020F0502020204030204" pitchFamily="34" charset="0"/>
              <a:cs typeface="Times New Roman"/>
            </a:endParaRP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All students  reported being exposed to trauma during field and/or coursework</a:t>
            </a:r>
            <a:endParaRPr lang="en-US"/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Some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reported feeling retraumatized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Experienced STS symptoms similar to those in mental health professions </a:t>
            </a:r>
            <a:endParaRPr lang="en-US" sz="18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All students experienced at least 1 of 5 potential trauma exposures during their program.</a:t>
            </a:r>
            <a:endParaRPr lang="en-US" dirty="0"/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3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/>
                <a:ea typeface="Calibri" panose="020F0502020204030204" pitchFamily="34" charset="0"/>
                <a:cs typeface="Times New Roman"/>
              </a:rPr>
              <a:t>EXPOSURE TO TRAUMA RELATED CONTENT DURING COURSE  </a:t>
            </a:r>
            <a:r>
              <a:rPr lang="en-US" sz="1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sz="1600" dirty="0">
                <a:latin typeface="Times New Roman"/>
                <a:ea typeface="Calibri" panose="020F0502020204030204" pitchFamily="34" charset="0"/>
                <a:cs typeface="Times New Roman"/>
              </a:rPr>
              <a:t> FIELDWORK (cont.)</a:t>
            </a:r>
            <a:r>
              <a:rPr lang="en-US" sz="1600">
                <a:effectLst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>
                <a:effectLst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 et al. (2016) 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800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Concluded that graduate work including trauma “can involve secondary exposures” in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field and coursework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Students</a:t>
            </a: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reported coursework as reactivating as fieldwork.</a:t>
            </a:r>
            <a:r>
              <a:rPr lang="en-US" sz="18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8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Explored potential trauma exposures, risk factors, and protective factors encountered by students during their clinical training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Risk factors: trauma exposure and perception of stress in fieldwork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Protective factors: 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self-care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5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6207110-10A7-4FC4-B2F5-97FD4BB0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36453"/>
            <a:ext cx="5902061" cy="498146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B0602020104020603" pitchFamily="34" charset="0"/>
              <a:buChar char="o"/>
            </a:pPr>
            <a:r>
              <a:rPr lang="en-US" sz="2400"/>
              <a:t>Marianne Benedek, MSW, LCSW</a:t>
            </a:r>
          </a:p>
          <a:p>
            <a:pPr>
              <a:buFont typeface="Courier New" panose="020B0602020104020603" pitchFamily="34" charset="0"/>
              <a:buChar char="o"/>
            </a:pPr>
            <a:r>
              <a:rPr lang="en-US" sz="2400"/>
              <a:t>Aurora University</a:t>
            </a:r>
          </a:p>
          <a:p>
            <a:pPr>
              <a:buFont typeface="Courier New" panose="020B0602020104020603" pitchFamily="34" charset="0"/>
              <a:buChar char="o"/>
            </a:pPr>
            <a:r>
              <a:rPr lang="en-US" sz="2400"/>
              <a:t>Current Position</a:t>
            </a:r>
          </a:p>
          <a:p>
            <a:pPr marL="264795" lvl="1">
              <a:buFont typeface="Wingdings" panose="020B0602020104020603" pitchFamily="34" charset="0"/>
              <a:buChar char="Ø"/>
            </a:pPr>
            <a:r>
              <a:rPr lang="en-US" sz="2400"/>
              <a:t>Lecturer of Social Work </a:t>
            </a:r>
          </a:p>
          <a:p>
            <a:pPr marL="264795" lvl="1">
              <a:buFont typeface="Wingdings" panose="020B0602020104020603" pitchFamily="34" charset="0"/>
              <a:buChar char="Ø"/>
            </a:pPr>
            <a:r>
              <a:rPr lang="en-US" sz="2400"/>
              <a:t>Staff Therapist at a community mental health agency</a:t>
            </a:r>
          </a:p>
          <a:p>
            <a:pPr marL="264795" lvl="1">
              <a:buFont typeface="Wingdings" panose="020B0602020104020603" pitchFamily="34" charset="0"/>
              <a:buChar char="Ø"/>
            </a:pPr>
            <a:r>
              <a:rPr lang="en-US" sz="2400"/>
              <a:t>Doctoral student </a:t>
            </a:r>
          </a:p>
          <a:p>
            <a:pPr>
              <a:buFont typeface="Courier New" panose="020B0602020104020603" pitchFamily="34" charset="0"/>
              <a:buChar char="o"/>
            </a:pPr>
            <a:r>
              <a:rPr lang="en-US" sz="2400"/>
              <a:t>Self-care strategies</a:t>
            </a:r>
          </a:p>
          <a:p>
            <a:pPr marL="264795" lvl="1">
              <a:buFont typeface="Wingdings" panose="020B0602020104020603" pitchFamily="34" charset="0"/>
              <a:buChar char="Ø"/>
            </a:pPr>
            <a:r>
              <a:rPr lang="en-US" sz="2400"/>
              <a:t>Running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2C6538D-F208-43B9-A943-DD79EF54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35" y="640080"/>
            <a:ext cx="369531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7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EXPOSURE TO TRAUMA RELATED CONTENT </a:t>
            </a:r>
            <a: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  <a:t/>
            </a:r>
            <a:b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DURING COURSE </a:t>
            </a:r>
            <a:r>
              <a:rPr lang="en-US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 FIELDWORK (cont.)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Study by Courtois and Gold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25% of students in a clinical and counseling psychology program worked with clients without trauma training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Students are put into a role similar to that of a client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A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dvocate for a trauma-informed approach to clinical training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A38F-8A93-400C-8329-9C1A764D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(as cited in Butler et al., 2016)</a:t>
            </a:r>
          </a:p>
        </p:txBody>
      </p:sp>
    </p:spTree>
    <p:extLst>
      <p:ext uri="{BB962C8B-B14F-4D97-AF65-F5344CB8AC3E}">
        <p14:creationId xmlns:p14="http://schemas.microsoft.com/office/powerpoint/2010/main" val="44549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EXPOSURE TO TRAUMA RELATED CONTENT </a:t>
            </a:r>
            <a: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  <a:t/>
            </a:r>
            <a:b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n-US" sz="28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DURING COURSE  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sz="28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FIELDWORK (cont.)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 et al. (2018)</a:t>
            </a: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9431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Explored the influence of ACEs on student’s developing STS symptoms during course and/or fieldwork.</a:t>
            </a: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19431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9431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Ass</a:t>
            </a: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ociation between students with higher ACE scores and a greater likelihood that students would experience trauma related training (TRT) and</a:t>
            </a: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STS </a:t>
            </a: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symptoms during their program.</a:t>
            </a: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19431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9431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Concluded students with a history of early adversity were at a greater risk for</a:t>
            </a:r>
            <a:r>
              <a:rPr lang="en-US" sz="1700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700" b="0" dirty="0">
                <a:solidFill>
                  <a:srgbClr val="FFFFFF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TRT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9431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Need for a trauma-informed approach </a:t>
            </a:r>
            <a:endParaRPr lang="en-US" sz="20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2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E8-4E69-4C50-8428-2D3ADE2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EXPOSURE TO TRAUMA RELATED CONTENT </a:t>
            </a:r>
            <a: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  <a:t/>
            </a:r>
            <a:br>
              <a:rPr lang="en-US" sz="280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DURING COURSE  </a:t>
            </a:r>
            <a:r>
              <a:rPr lang="en-US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 FIELDWORK (cont.)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6700-EED6-4AC5-B5A1-FE7460C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 et al. (2018)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19431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Trauma-informed approach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would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19431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Acknowledge the prevalence of and impact of ACEs on social work students</a:t>
            </a: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Help create and implement strategies to address and possibly minimize the impact of trauma-related exposure during course/fieldwork</a:t>
            </a:r>
            <a:endParaRPr lang="en-US"/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Potential to enrich student resilience which could be helpful throughout career </a:t>
            </a:r>
          </a:p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3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9DC-160B-489E-962B-9CDEE6CA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400" dirty="0"/>
              <a:t>BREAKOUT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3BFDE-5BF7-43FE-914A-2F7A586B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your groups, discuss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dirty="0"/>
              <a:t>What do you think the field instructor's role is around helping students be successful as it relates to their trauma experiences?</a:t>
            </a:r>
            <a:endParaRPr 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Share your findings on the Padlet labeled </a:t>
            </a:r>
            <a:r>
              <a:rPr lang="en-US" dirty="0">
                <a:ea typeface="+mn-lt"/>
                <a:cs typeface="+mn-lt"/>
              </a:rPr>
              <a:t>"Field instructor's Role"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  <a:hlinkClick r:id="rId2"/>
              </a:rPr>
              <a:t>Field Instructor's Role Padlet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4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C41283B9-9BE8-49AE-B506-9D3F722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5215"/>
            <a:ext cx="5455921" cy="47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1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1C6B513-54B6-450E-83EA-97B519D8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9017" y="643467"/>
            <a:ext cx="74139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69AFE-C626-4481-A781-135EDDF85077}"/>
              </a:ext>
            </a:extLst>
          </p:cNvPr>
          <p:cNvSpPr txBox="1"/>
          <p:nvPr/>
        </p:nvSpPr>
        <p:spPr>
          <a:xfrm>
            <a:off x="7409379" y="6014478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lamunix.blogspot.com/2015/04/descansos-cerebrales-en-el-aula-brain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holding, hand, close&#10;&#10;Description automatically generated">
            <a:extLst>
              <a:ext uri="{FF2B5EF4-FFF2-40B4-BE49-F238E27FC236}">
                <a16:creationId xmlns:a16="http://schemas.microsoft.com/office/drawing/2014/main" id="{299ACDD7-F66E-433C-9719-89F05CDCA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3ADD2-04A5-48E5-BCCC-C1C5EB8A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sz="4300">
                <a:latin typeface="Times New Roman"/>
                <a:ea typeface="+mj-lt"/>
                <a:cs typeface="+mj-lt"/>
              </a:rPr>
              <a:t>Social Work is a Personal Profession</a:t>
            </a:r>
            <a:endParaRPr lang="en-US" sz="4300">
              <a:latin typeface="Times New Roman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60E1F-CB52-4728-A71A-DAE5A122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endParaRPr lang="en-US">
              <a:latin typeface="Tw Cen MT" panose="020B0602020104020603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What made </a:t>
            </a:r>
            <a:r>
              <a:rPr lang="en-US" sz="3600">
                <a:latin typeface="Times New Roman"/>
                <a:cs typeface="Times New Roman"/>
              </a:rPr>
              <a:t>you </a:t>
            </a:r>
            <a:r>
              <a:rPr lang="en-US">
                <a:latin typeface="Times New Roman"/>
                <a:cs typeface="Times New Roman"/>
              </a:rPr>
              <a:t>choose this career path?</a:t>
            </a:r>
            <a:endParaRPr lang="en-US"/>
          </a:p>
          <a:p>
            <a:endParaRPr lang="en-US">
              <a:latin typeface="Times New Roman"/>
              <a:cs typeface="Times New Roman"/>
            </a:endParaRPr>
          </a:p>
          <a:p>
            <a:endParaRPr lang="en-US"/>
          </a:p>
          <a:p>
            <a:endParaRPr lang="en-US">
              <a:latin typeface="Tw Cen MT"/>
              <a:cs typeface="Times New Roman"/>
            </a:endParaRPr>
          </a:p>
          <a:p>
            <a:endParaRPr lang="en-US">
              <a:latin typeface="Tw Cen MT"/>
              <a:cs typeface="Times New Roman"/>
            </a:endParaRPr>
          </a:p>
          <a:p>
            <a:pPr marL="0" indent="0">
              <a:buNone/>
            </a:pPr>
            <a:endParaRPr lang="en-US">
              <a:latin typeface="Tw Cen MT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18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5068B1C-1A28-475A-A0E0-4C23200D8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EB65-12CD-49DB-872A-A9A03007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04333"/>
            <a:ext cx="495829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404040"/>
                </a:solidFill>
                <a:latin typeface="Times New Roman"/>
                <a:cs typeface="Times New Roman"/>
              </a:rPr>
              <a:t>Social work can be traumatic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B964-CD05-40B4-A907-4D48B0E2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600" y="804333"/>
            <a:ext cx="5130800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342900" indent="-342900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Social workers are often exposed to situations that may traumatize or retraumatize them due to the nature of their work</a:t>
            </a:r>
          </a:p>
          <a:p>
            <a:pPr marL="342900" indent="-342900"/>
            <a:endParaRPr lang="en-US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Social workers have significant responsibility in their roles for the well-being of others, resulting in more intense experiences when mistakes are made</a:t>
            </a:r>
          </a:p>
          <a:p>
            <a:pPr marL="342900" indent="-342900"/>
            <a:endParaRPr lang="en-US">
              <a:solidFill>
                <a:srgbClr val="FFFFFF"/>
              </a:solidFill>
            </a:endParaRPr>
          </a:p>
          <a:p>
            <a:pPr marL="342900" indent="-342900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Students can be more vulnerable to these elements due to lack of experience, still- developing professional identities, and power differentials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361E4-8E26-4D64-A4C3-174E7F98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0675" y="6470704"/>
            <a:ext cx="4493716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>
                <a:solidFill>
                  <a:srgbClr val="FFFFFF"/>
                </a:solidFill>
                <a:latin typeface="TW Cen MT"/>
              </a:rPr>
              <a:t>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Times New Roman"/>
                <a:cs typeface="Times New Roman"/>
              </a:rPr>
              <a:t>3's of trauma: Event, experience and effects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530543-AFAF-43D0-A20A-F90ED6DF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ea typeface="+mj-lt"/>
                <a:cs typeface="+mj-lt"/>
                <a:hlinkClick r:id="rId2"/>
              </a:rPr>
              <a:t>https://ncsacw.samhsa.gov/userfiles/files/SAMHSA_Trauma.pdf</a:t>
            </a:r>
            <a:endParaRPr lang="en-US" sz="700">
              <a:ea typeface="+mj-lt"/>
              <a:cs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BF24CE-8A90-439A-9E13-74EF8903E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14549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119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ext, plaque&#10;&#10;Description automatically generated">
            <a:extLst>
              <a:ext uri="{FF2B5EF4-FFF2-40B4-BE49-F238E27FC236}">
                <a16:creationId xmlns:a16="http://schemas.microsoft.com/office/drawing/2014/main" id="{4BB04A81-EE0B-4B20-B740-D64979AB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982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9A97-3191-4901-A4CB-B4263063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Times New Roman"/>
                <a:cs typeface="Times New Roman"/>
              </a:rPr>
              <a:t>Trauma-informed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1A62-C90B-4EDA-9807-8EBBD1E2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6415"/>
            <a:ext cx="9720071" cy="442294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Brave Space vs. Safe Space</a:t>
            </a:r>
          </a:p>
          <a:p>
            <a:pPr marL="41338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18" charset="2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- Set the stage from day one</a:t>
            </a:r>
          </a:p>
          <a:p>
            <a:pPr marL="41338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- Acknowledge the power differential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1338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- Give permission to make mistakes </a:t>
            </a:r>
          </a:p>
          <a:p>
            <a:pPr marL="41338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endParaRPr lang="en-US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w Cen MT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Develop Your Agreements 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479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- Collaborate to develop agreements on how to engage when things get difficult BEFORE things get difficult</a:t>
            </a:r>
          </a:p>
          <a:p>
            <a:pPr marL="264795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- The Equity Lab Agreements*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47675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'Wingdings 3',Sans-Serif"/>
              <a:buChar char="•"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8FA9E-6E4D-405C-9A33-C2C31859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https://www.theequitylab.org/blog/why-start-with-agreements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11182-E49D-47A4-B6A9-32B0C7F53768}"/>
              </a:ext>
            </a:extLst>
          </p:cNvPr>
          <p:cNvSpPr txBox="1"/>
          <p:nvPr/>
        </p:nvSpPr>
        <p:spPr>
          <a:xfrm>
            <a:off x="1239644" y="4715107"/>
            <a:ext cx="50570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47675" lvl="2" indent="-285750"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Stay engaged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Speak your truth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Experience discomfort</a:t>
            </a:r>
          </a:p>
          <a:p>
            <a:pPr marL="447675" lvl="2" indent="-285750"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Grace with others, grace with ourselves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'Wingdings 3',Sans-Serif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Observe the 24- to 48-hour rule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'Wingdings 3',Sans-Serif"/>
              <a:buChar char="•"/>
            </a:pPr>
            <a:endParaRPr lang="en-US">
              <a:solidFill>
                <a:schemeClr val="bg1"/>
              </a:solidFill>
              <a:latin typeface="TW Cen MT"/>
              <a:ea typeface="+mn-lt"/>
              <a:cs typeface="+mn-lt"/>
            </a:endParaRP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D296C-A37D-4254-8ADB-5D48E1CB2A3A}"/>
              </a:ext>
            </a:extLst>
          </p:cNvPr>
          <p:cNvSpPr txBox="1"/>
          <p:nvPr/>
        </p:nvSpPr>
        <p:spPr>
          <a:xfrm>
            <a:off x="6372690" y="4718591"/>
            <a:ext cx="42857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47675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Notice patterns of participation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Respect confidentiality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Recognize intent vs. Impact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Consider power dynamics</a:t>
            </a:r>
            <a:endParaRPr lang="en-US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447675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Recognize the danger of a single story</a:t>
            </a:r>
          </a:p>
        </p:txBody>
      </p:sp>
    </p:spTree>
    <p:extLst>
      <p:ext uri="{BB962C8B-B14F-4D97-AF65-F5344CB8AC3E}">
        <p14:creationId xmlns:p14="http://schemas.microsoft.com/office/powerpoint/2010/main" val="265013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3038F-7A70-4B0D-B646-7A2B3F74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91D2-6C5D-4238-A422-9EB97C5C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Increase knowledge of adverse childhood experiences</a:t>
            </a:r>
            <a:endParaRPr lang="en-US"/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Increase awareness of adverse childhood experiences when working with social work field students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Increase perception of preparedness when working with social work field students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Increase knowledge of utilizing a trauma-informed approach when working with social work field students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Identify resources for students and field instructors to address field-related trauma experiences, including vicarious and secondary trauma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001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Times New Roman"/>
                <a:cs typeface="Times New Roman"/>
              </a:rPr>
              <a:t>4 r's of Trauma Informed Care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68D93A-BFE6-4FDB-8637-8D9098854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93426"/>
              </p:ext>
            </p:extLst>
          </p:nvPr>
        </p:nvGraphicFramePr>
        <p:xfrm>
          <a:off x="642938" y="642938"/>
          <a:ext cx="11212551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5" name="TextBox 344">
            <a:extLst>
              <a:ext uri="{FF2B5EF4-FFF2-40B4-BE49-F238E27FC236}">
                <a16:creationId xmlns:a16="http://schemas.microsoft.com/office/drawing/2014/main" id="{86987F3B-C06B-4CBA-A06B-9FF22392B1A7}"/>
              </a:ext>
            </a:extLst>
          </p:cNvPr>
          <p:cNvSpPr txBox="1"/>
          <p:nvPr/>
        </p:nvSpPr>
        <p:spPr>
          <a:xfrm>
            <a:off x="1025912" y="3395546"/>
            <a:ext cx="18696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the widespread impact of trauma and understands potential paths for recovery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869F4F90-A482-426A-970E-3F9B9B2446D4}"/>
              </a:ext>
            </a:extLst>
          </p:cNvPr>
          <p:cNvSpPr txBox="1"/>
          <p:nvPr/>
        </p:nvSpPr>
        <p:spPr>
          <a:xfrm>
            <a:off x="3863665" y="3399031"/>
            <a:ext cx="1674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signs and symptoms of trauma in clients and staff 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6D159229-3D75-43C7-AB06-BDD620539ABC}"/>
              </a:ext>
            </a:extLst>
          </p:cNvPr>
          <p:cNvSpPr txBox="1"/>
          <p:nvPr/>
        </p:nvSpPr>
        <p:spPr>
          <a:xfrm>
            <a:off x="6679348" y="3399031"/>
            <a:ext cx="167454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by fully integrating knowledge about trauma into policies, procedures, and practices 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B652A174-DC91-4AB3-A50E-9F1C680292A6}"/>
              </a:ext>
            </a:extLst>
          </p:cNvPr>
          <p:cNvSpPr txBox="1"/>
          <p:nvPr/>
        </p:nvSpPr>
        <p:spPr>
          <a:xfrm>
            <a:off x="9676935" y="3403213"/>
            <a:ext cx="1674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re-traumatization by actively addressing risks</a:t>
            </a:r>
            <a:r>
              <a:rPr lang="en-US" sz="1400"/>
              <a:t> </a:t>
            </a:r>
          </a:p>
        </p:txBody>
      </p:sp>
      <p:sp>
        <p:nvSpPr>
          <p:cNvPr id="479" name="Footer Placeholder 478">
            <a:extLst>
              <a:ext uri="{FF2B5EF4-FFF2-40B4-BE49-F238E27FC236}">
                <a16:creationId xmlns:a16="http://schemas.microsoft.com/office/drawing/2014/main" id="{08E17CCF-244C-43EE-A01C-5FD48E62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https://ncsacw.samhsa.gov/userfiles/files/SAMHSA_Trauma.pdf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90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11207835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0596"/>
            <a:ext cx="3248522" cy="221966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FD420-6EE5-46BA-A90B-D09EFC9E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01" y="4391025"/>
            <a:ext cx="7192110" cy="173880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6 Principles to a trauma-informed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B895-5A3F-4CE5-BBA8-9C37F929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65" y="966217"/>
            <a:ext cx="4447511" cy="254573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endParaRPr lang="en-US" sz="17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Safety</a:t>
            </a:r>
            <a:endParaRPr lang="en-US" sz="17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Trustworthiness &amp; transparency</a:t>
            </a:r>
            <a:endParaRPr lang="en-US" sz="17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Peer support</a:t>
            </a:r>
            <a:endParaRPr lang="en-US" sz="1700">
              <a:latin typeface="Times New Roman"/>
            </a:endParaRPr>
          </a:p>
          <a:p>
            <a:endParaRPr lang="en-US" sz="1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854B6-A5AB-4EAB-A83E-28CE03CF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Retrieved 2/11/21 from </a:t>
            </a:r>
            <a:r>
              <a:rPr lang="en-US">
                <a:ea typeface="+mj-lt"/>
                <a:cs typeface="+mj-lt"/>
              </a:rPr>
              <a:t>https://www.cdc.gov/cpr/infographics/6_principles_trauma_info.htm</a:t>
            </a:r>
            <a:r>
              <a:rPr lang="en-US"/>
              <a:t>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775A04-B714-48C5-9BB5-5DF6E023DCC0}"/>
              </a:ext>
            </a:extLst>
          </p:cNvPr>
          <p:cNvSpPr txBox="1">
            <a:spLocks/>
          </p:cNvSpPr>
          <p:nvPr/>
        </p:nvSpPr>
        <p:spPr>
          <a:xfrm>
            <a:off x="6208202" y="969934"/>
            <a:ext cx="4447511" cy="254573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US" sz="1700" b="1"/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Collaboration &amp; mutuality</a:t>
            </a:r>
            <a:endParaRPr lang="en-US" sz="1700">
              <a:latin typeface="Times New Roman"/>
              <a:cs typeface="Times New Roman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Empowerment &amp; choice</a:t>
            </a:r>
            <a:endParaRPr lang="en-US" sz="1700">
              <a:latin typeface="Times New Roman"/>
              <a:cs typeface="Times New Roman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700" b="1">
                <a:latin typeface="Times New Roman"/>
                <a:ea typeface="+mn-lt"/>
                <a:cs typeface="+mn-lt"/>
              </a:rPr>
              <a:t>Cultural, historical &amp; gender issues</a:t>
            </a:r>
            <a:endParaRPr lang="en-US" sz="1700">
              <a:latin typeface="Times New Roman"/>
            </a:endParaRP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946646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4CB8-305D-4617-9D8E-F1FFEB05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4400" dirty="0"/>
              <a:t>What can we do?</a:t>
            </a:r>
            <a:r>
              <a:rPr lang="en-US" sz="4400" b="1"/>
              <a:t/>
            </a:r>
            <a:br>
              <a:rPr lang="en-US" sz="4400" b="1"/>
            </a:b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933E-2AEC-4F09-B5BB-6A2A57F5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What can social work educators do to help social work students be successful?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CC317-862C-4AA6-8E6D-4E1955CD2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8" b="-1"/>
          <a:stretch/>
        </p:blipFill>
        <p:spPr>
          <a:xfrm>
            <a:off x="6276810" y="640080"/>
            <a:ext cx="50943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0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02339-3D74-4268-A53F-0EE2852E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CD78-049D-495B-8125-6EA8219C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tools</a:t>
            </a: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A964-8AE0-41B5-9572-62C0C9FB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Thomas (2016) suggested educators 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Take a closer look at resiliency 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Provide an environment that can help students process triggers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Teach </a:t>
            </a:r>
          </a:p>
          <a:p>
            <a:pPr marL="447675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Reflection</a:t>
            </a:r>
          </a:p>
          <a:p>
            <a:pPr marL="447675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Emotional regulation</a:t>
            </a:r>
          </a:p>
          <a:p>
            <a:pPr marL="447675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Self-care strategies</a:t>
            </a:r>
          </a:p>
          <a:p>
            <a:pPr marL="447675"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Stress management in the curriculum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Important to build resilience to prevent future STS, traumatization and burnout.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9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02339-3D74-4268-A53F-0EE2852E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CD78-049D-495B-8125-6EA8219C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tools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A964-8AE0-41B5-9572-62C0C9FB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effectLst/>
              <a:latin typeface="Times New Roman"/>
              <a:ea typeface="Cambria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Provide space for students to e</a:t>
            </a:r>
            <a:r>
              <a:rPr lang="en-US">
                <a:solidFill>
                  <a:srgbClr val="000000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xplore personal attributes</a:t>
            </a: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Foster increased peer support and reflective supervision opportunities</a:t>
            </a: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Develop</a:t>
            </a:r>
            <a:r>
              <a:rPr lang="en-US">
                <a:solidFill>
                  <a:srgbClr val="000000"/>
                </a:solidFill>
                <a:effectLst/>
                <a:latin typeface="Times New Roman"/>
                <a:ea typeface="Cambria"/>
                <a:cs typeface="Times New Roman"/>
              </a:rPr>
              <a:t> coping strategies regarding self-care and the maintenance of work-life balance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endParaRPr lang="en-US">
              <a:solidFill>
                <a:srgbClr val="000000"/>
              </a:solidFill>
              <a:effectLst/>
              <a:latin typeface="Times New Roman"/>
              <a:ea typeface="Cambria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Be explicit in teaching about resilience</a:t>
            </a:r>
          </a:p>
          <a:p>
            <a:pPr marL="12763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264795" lvl="1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Increase faculty and field instructor modeling of cultural awareness and leadership development to build resilience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3FDCA-B91C-4EDE-9188-25173D20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(Beddoe et al., 2013) </a:t>
            </a:r>
          </a:p>
        </p:txBody>
      </p:sp>
    </p:spTree>
    <p:extLst>
      <p:ext uri="{BB962C8B-B14F-4D97-AF65-F5344CB8AC3E}">
        <p14:creationId xmlns:p14="http://schemas.microsoft.com/office/powerpoint/2010/main" val="1045002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02339-3D74-4268-A53F-0EE2852E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0CD78-049D-495B-8125-6EA8219C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tools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A964-8AE0-41B5-9572-62C0C9FB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I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mportant for educators to understand resilience to better prepare students for their careers.</a:t>
            </a:r>
          </a:p>
          <a:p>
            <a:pPr marL="0" indent="0">
              <a:buNone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Students can be taught resilience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Explicitly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focus on how to make them resilient practitioners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DFFF1-F69A-4671-8A2D-DC4FCAD6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(Thomas &amp; Beecher, 2018)  </a:t>
            </a:r>
          </a:p>
        </p:txBody>
      </p:sp>
    </p:spTree>
    <p:extLst>
      <p:ext uri="{BB962C8B-B14F-4D97-AF65-F5344CB8AC3E}">
        <p14:creationId xmlns:p14="http://schemas.microsoft.com/office/powerpoint/2010/main" val="315019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02339-3D74-4268-A53F-0EE2852E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0CD78-049D-495B-8125-6EA8219C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tools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A964-8AE0-41B5-9572-62C0C9FB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Thomas and Beecher (2018) claim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Teach students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about exposure and effects of trauma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b="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Help students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understand what to do regarding traumatic and stressful experiences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Create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learning experiences that help students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 become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more aware of challenging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emotional responses</a:t>
            </a: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  </a:t>
            </a:r>
            <a:endParaRPr lang="en-US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Provide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information about difficulties with avoidant coping</a:t>
            </a:r>
            <a:endParaRPr lang="en-US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Calibri" panose="020F0502020204030204" pitchFamily="34" charset="0"/>
                <a:cs typeface="Times New Roman"/>
              </a:rPr>
              <a:t>Provide information about </a:t>
            </a:r>
            <a:r>
              <a:rPr lang="en-US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“ethics of addressing issues that might impair future professional functioning”</a:t>
            </a:r>
          </a:p>
        </p:txBody>
      </p:sp>
    </p:spTree>
    <p:extLst>
      <p:ext uri="{BB962C8B-B14F-4D97-AF65-F5344CB8AC3E}">
        <p14:creationId xmlns:p14="http://schemas.microsoft.com/office/powerpoint/2010/main" val="200213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02339-3D74-4268-A53F-0EE2852E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0CD78-049D-495B-8125-6EA8219C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tools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A964-8AE0-41B5-9572-62C0C9FB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Thomas and Beecher (2018)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000" b="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Assist students with strategies for managing experience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buFont typeface="Wingdings" panose="020B0602020104020603" pitchFamily="34" charset="0"/>
              <a:buChar char="Ø"/>
            </a:pP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Provide opportunities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for reflection when encountering challenging and/or triggering experiences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buFont typeface="Wingdings" panose="020B0602020104020603" pitchFamily="34" charset="0"/>
              <a:buChar char="Ø"/>
            </a:pP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Proactively develop and rehearse mindfulness 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and acceptance skills</a:t>
            </a:r>
            <a:endParaRPr lang="en-US" sz="20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Provide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coursework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/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fieldwork that support students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to acknowledge and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reflect on difficult experiences, 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as well as 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accept and cope with them</a:t>
            </a: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2000" b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ea typeface="Calibri" panose="020F0502020204030204" pitchFamily="34" charset="0"/>
                <a:cs typeface="Times New Roman"/>
              </a:rPr>
              <a:t>Inform </a:t>
            </a:r>
            <a:r>
              <a:rPr lang="en-US" sz="2000" b="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students about supportive services such as university counseling centers</a:t>
            </a:r>
          </a:p>
          <a:p>
            <a:pPr marL="173355" lvl="1" indent="0">
              <a:buNone/>
            </a:pPr>
            <a:r>
              <a:rPr lang="en-US" sz="2000" b="1" dirty="0"/>
              <a:t>AU Counseling Center for AU Students </a:t>
            </a:r>
          </a:p>
          <a:p>
            <a:pPr marL="0" indent="0">
              <a:buNone/>
            </a:pPr>
            <a:endParaRPr lang="en-US"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510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 teaching strategies to minimize the risk of Vicarious Trauma</a:t>
            </a:r>
            <a: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5146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Times New Roman"/>
                <a:ea typeface="+mn-lt"/>
                <a:cs typeface="Times New Roman"/>
              </a:rPr>
              <a:t>Teach about vicarious trauma and vicarious resilience</a:t>
            </a:r>
            <a:endParaRPr lang="en-US">
              <a:latin typeface="Times New Roman"/>
              <a:cs typeface="Times New Roman"/>
            </a:endParaRPr>
          </a:p>
          <a:p>
            <a:pPr marL="596265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+mn-lt"/>
                <a:cs typeface="Times New Roman"/>
              </a:rPr>
              <a:t>Vicarious resilience: "positive meaning-making, growth, and transformation in the therapist's experience resulting from exposure to client's resilience (Hernadez et al. 2010, as cited in </a:t>
            </a:r>
            <a:r>
              <a:rPr lang="en-US" dirty="0" err="1">
                <a:latin typeface="Times New Roman"/>
                <a:ea typeface="+mn-lt"/>
                <a:cs typeface="Times New Roman"/>
              </a:rPr>
              <a:t>Gilin</a:t>
            </a:r>
            <a:r>
              <a:rPr lang="en-US" dirty="0">
                <a:latin typeface="Times New Roman"/>
                <a:ea typeface="+mn-lt"/>
                <a:cs typeface="Times New Roman"/>
              </a:rPr>
              <a:t> and Kaufman, 2015, p. 391) </a:t>
            </a:r>
          </a:p>
          <a:p>
            <a:pPr marL="310515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+mn-lt"/>
              <a:cs typeface="Times New Roman"/>
            </a:endParaRPr>
          </a:p>
          <a:p>
            <a:pPr marL="25146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Times New Roman"/>
                <a:ea typeface="+mn-lt"/>
                <a:cs typeface="Times New Roman"/>
              </a:rPr>
              <a:t>Teach signs and symptoms of vicarious trauma</a:t>
            </a:r>
          </a:p>
          <a:p>
            <a:pPr marL="596265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+mn-lt"/>
                <a:cs typeface="Times New Roman"/>
              </a:rPr>
              <a:t>Teach factors believed to increase vulnerability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 dirty="0">
                <a:latin typeface="Times New Roman"/>
                <a:ea typeface="+mn-lt"/>
                <a:cs typeface="Times New Roman"/>
              </a:rPr>
              <a:t>Personal history</a:t>
            </a:r>
            <a:endParaRPr lang="en-US">
              <a:latin typeface="Tw Cen MT"/>
              <a:ea typeface="+mn-lt"/>
              <a:cs typeface="Times New Roman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 dirty="0">
                <a:latin typeface="Times New Roman"/>
                <a:ea typeface="+mn-lt"/>
                <a:cs typeface="Times New Roman"/>
              </a:rPr>
              <a:t>Client factors</a:t>
            </a:r>
            <a:endParaRPr lang="en-US" dirty="0">
              <a:latin typeface="Tw Cen MT"/>
              <a:ea typeface="+mn-lt"/>
              <a:cs typeface="Times New Roman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18" charset="2"/>
              <a:buChar char="•"/>
            </a:pPr>
            <a:r>
              <a:rPr lang="en-US" dirty="0">
                <a:latin typeface="Times New Roman"/>
                <a:ea typeface="+mn-lt"/>
                <a:cs typeface="Times New Roman"/>
              </a:rPr>
              <a:t>Organizational dynamics </a:t>
            </a:r>
            <a:endParaRPr lang="en-US">
              <a:cs typeface="Times New Roman"/>
            </a:endParaRPr>
          </a:p>
          <a:p>
            <a:pPr marL="4572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Times New Roman"/>
              <a:ea typeface="+mn-lt"/>
              <a:cs typeface="Times New Roman"/>
            </a:endParaRPr>
          </a:p>
          <a:p>
            <a:pPr marL="25146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effectLst/>
                <a:latin typeface="Times New Roman"/>
                <a:ea typeface="+mn-lt"/>
                <a:cs typeface="Times New Roman"/>
              </a:rPr>
              <a:t>Provide psychoeducation to </a:t>
            </a:r>
            <a:r>
              <a:rPr lang="en-US" dirty="0">
                <a:latin typeface="Times New Roman"/>
                <a:ea typeface="+mn-lt"/>
                <a:cs typeface="Times New Roman"/>
              </a:rPr>
              <a:t>students- </a:t>
            </a:r>
            <a:r>
              <a:rPr lang="en-US" dirty="0">
                <a:effectLst/>
                <a:latin typeface="Times New Roman"/>
                <a:ea typeface="+mn-lt"/>
                <a:cs typeface="Times New Roman"/>
              </a:rPr>
              <a:t>content may be</a:t>
            </a:r>
            <a:r>
              <a:rPr lang="en-US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dirty="0">
                <a:effectLst/>
                <a:latin typeface="Times New Roman"/>
                <a:ea typeface="+mn-lt"/>
                <a:cs typeface="Times New Roman"/>
              </a:rPr>
              <a:t>distressing</a:t>
            </a:r>
            <a:endParaRPr lang="en-US">
              <a:latin typeface="Times New Roman"/>
              <a:cs typeface="Times New Roman"/>
            </a:endParaRPr>
          </a:p>
          <a:p>
            <a:pPr marL="25146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>
              <a:latin typeface="Times New Roman"/>
              <a:ea typeface="+mn-lt"/>
              <a:cs typeface="Times New Roman"/>
            </a:endParaRPr>
          </a:p>
          <a:p>
            <a:pPr marL="25146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effectLst/>
                <a:latin typeface="Times New Roman"/>
                <a:ea typeface="+mn-lt"/>
                <a:cs typeface="Times New Roman"/>
              </a:rPr>
              <a:t>Teach </a:t>
            </a:r>
            <a:r>
              <a:rPr lang="en-US" dirty="0">
                <a:latin typeface="Times New Roman"/>
                <a:ea typeface="+mn-lt"/>
                <a:cs typeface="Times New Roman"/>
              </a:rPr>
              <a:t>self-care</a:t>
            </a:r>
            <a:endParaRPr lang="en-US">
              <a:latin typeface="Tw Cen MT" panose="020B0602020104020603"/>
              <a:ea typeface="+mn-lt"/>
              <a:cs typeface="Times New Roman"/>
            </a:endParaRPr>
          </a:p>
          <a:p>
            <a:pPr marL="596265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Small groups where students set self-care goals</a:t>
            </a:r>
          </a:p>
          <a:p>
            <a:pPr marL="596265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/>
                <a:ea typeface="Cambria" panose="02040503050406030204" pitchFamily="18" charset="0"/>
                <a:cs typeface="Times New Roman"/>
              </a:rPr>
              <a:t>Report on progress or challenges to meet goals</a:t>
            </a:r>
          </a:p>
          <a:p>
            <a:pPr marL="264795" lvl="1">
              <a:spcBef>
                <a:spcPts val="0"/>
              </a:spcBef>
              <a:spcAft>
                <a:spcPts val="0"/>
              </a:spcAft>
            </a:pPr>
            <a:endParaRPr lang="en-US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/>
            <a:endParaRPr lang="en-US">
              <a:effectLst/>
              <a:latin typeface="Tw Cen MT" panose="020B0602020104020603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815E-CB50-4BDA-9DE8-A61E90A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ea typeface="Cambria" panose="02040503050406030204" pitchFamily="18" charset="0"/>
                <a:cs typeface="Times New Roman"/>
              </a:rPr>
              <a:t>(Gilin &amp; Kauffman, 2015)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77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D2DE6-2E26-48C4-AFE0-AE6FAE2EC87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2581" b="1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05050-E653-4289-B7FA-ABC5D3D4CC44}"/>
              </a:ext>
            </a:extLst>
          </p:cNvPr>
          <p:cNvSpPr txBox="1"/>
          <p:nvPr/>
        </p:nvSpPr>
        <p:spPr>
          <a:xfrm>
            <a:off x="9319098" y="665794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sandralock.com/category/art-therapy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0E7AC-77B8-4F3A-93D5-A0A3F6BE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Retrieved 8/6/2010 from</a:t>
            </a:r>
          </a:p>
        </p:txBody>
      </p:sp>
    </p:spTree>
    <p:extLst>
      <p:ext uri="{BB962C8B-B14F-4D97-AF65-F5344CB8AC3E}">
        <p14:creationId xmlns:p14="http://schemas.microsoft.com/office/powerpoint/2010/main" val="32220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5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7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6207110-10A7-4FC4-B2F5-97FD4BB0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631032"/>
            <a:ext cx="3791711" cy="558688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Please tell us about yourself by posting the following information on the Padlet. </a:t>
            </a:r>
            <a:endParaRPr lang="en-US">
              <a:solidFill>
                <a:srgbClr val="2E2B21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The link is provided in the Zoom chat. 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Padlet</a:t>
            </a:r>
          </a:p>
          <a:p>
            <a:endParaRPr lang="en-US">
              <a:solidFill>
                <a:srgbClr val="FFFFF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Name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Organization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Current Position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Self-care strategies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5E4E1-32F4-4FF8-BAF6-8FEC5E254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5528" r="6439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3A987D-828E-4B97-8150-80ED87A50D16}"/>
              </a:ext>
            </a:extLst>
          </p:cNvPr>
          <p:cNvSpPr txBox="1"/>
          <p:nvPr/>
        </p:nvSpPr>
        <p:spPr>
          <a:xfrm>
            <a:off x="9158317" y="601786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zharreflections.blogspot.com/2012/01/digitools-week-1-jan-9-15-2012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5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21A2-8ABD-44CA-967A-666DF76C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3500" dirty="0"/>
              <a:t>Self-Evaluation of STS, VT, SELF-CARE, and Shared Trauma </a:t>
            </a:r>
            <a:r>
              <a:rPr lang="en-US" sz="3500"/>
              <a:t/>
            </a:r>
            <a:br>
              <a:rPr lang="en-US" sz="3500"/>
            </a:b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0DE0-A02E-40A4-93CD-1ED09F28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1500" dirty="0"/>
              <a:t>Council for Social work Education (CSWE) includes in their </a:t>
            </a:r>
            <a:r>
              <a:rPr lang="en-US" sz="1500" b="0" i="1" u="sng" dirty="0">
                <a:effectLst/>
                <a:latin typeface="Calibri" panose="020F0502020204030204" pitchFamily="34" charset="0"/>
                <a:hlinkClick r:id="rId2"/>
              </a:rPr>
              <a:t>Specialized Practice Curricular Guide for Trauma-Informed Social Work Practice</a:t>
            </a:r>
            <a:endParaRPr lang="en-US" sz="1500"/>
          </a:p>
          <a:p>
            <a:r>
              <a:rPr lang="en-US" sz="1500" dirty="0"/>
              <a:t>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In-class activity teaching students about STS, VT, and shared trauma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Identify and engage in evidence-based strategies for self-care to promote resilience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Self-evaluate their own level of STS using various self-assessment measures</a:t>
            </a:r>
          </a:p>
          <a:p>
            <a:r>
              <a:rPr lang="en-US" sz="1500" dirty="0"/>
              <a:t>Students assess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Level of 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Vicarious trauma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Personal and professional self-care practices</a:t>
            </a:r>
          </a:p>
          <a:p>
            <a:r>
              <a:rPr lang="en-US" sz="1500" dirty="0"/>
              <a:t>Students identify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Self-care plan to intentionally use self-care strategies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F9014-01E0-4E5D-A2CF-68291541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(Council on Social Work Education, 2015)</a:t>
            </a:r>
          </a:p>
        </p:txBody>
      </p:sp>
    </p:spTree>
    <p:extLst>
      <p:ext uri="{BB962C8B-B14F-4D97-AF65-F5344CB8AC3E}">
        <p14:creationId xmlns:p14="http://schemas.microsoft.com/office/powerpoint/2010/main" val="4707063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721A2-8ABD-44CA-967A-666DF76CBC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Self-Evaluation of STS, VT, SELF-CARE, and Shared Trauma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047F7F-A578-436F-B0E4-FB66664862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68548" y="112976"/>
            <a:ext cx="6552216" cy="610494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6D8673-9FC6-4413-894B-4F26FB7D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(Council on Social Work Education, 2015)</a:t>
            </a:r>
          </a:p>
        </p:txBody>
      </p:sp>
    </p:spTree>
    <p:extLst>
      <p:ext uri="{BB962C8B-B14F-4D97-AF65-F5344CB8AC3E}">
        <p14:creationId xmlns:p14="http://schemas.microsoft.com/office/powerpoint/2010/main" val="3828006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04BF-2C74-4639-980E-C76811FF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Developing your self-care plan </a:t>
            </a:r>
            <a:br>
              <a:rPr lang="en-US" dirty="0"/>
            </a:br>
            <a:r>
              <a:rPr lang="en-US" sz="2800" dirty="0"/>
              <a:t>(Lisa butler- University at buffalo)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0538-9394-4095-90D9-C567C1A69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buFont typeface="Tw Cen MT Condensed" panose="020B0606020104020203"/>
              <a:buAutoNum type="arabicPeriod"/>
            </a:pPr>
            <a:r>
              <a:rPr lang="en-US" dirty="0"/>
              <a:t>How do you cope 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you do for self-care 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Maintenance self-care: Adding self-care practices/eliminating obstacles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Emergency Self-Care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a commitment to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your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Follow your plan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1FB62-2B15-4F56-B071-C046DB03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(University at Buffalo, n.d.)</a:t>
            </a:r>
          </a:p>
        </p:txBody>
      </p:sp>
    </p:spTree>
    <p:extLst>
      <p:ext uri="{BB962C8B-B14F-4D97-AF65-F5344CB8AC3E}">
        <p14:creationId xmlns:p14="http://schemas.microsoft.com/office/powerpoint/2010/main" val="3516617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2A507F1-2EB5-4798-A15F-A7C34A0A6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4F53817-DA39-4DCE-ADDC-F84A3650E8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E7CFC73E-3E90-4B19-A7DF-7423745399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EDF35-5164-4DA6-99EA-8EDAE70C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Self-Care Assessment &amp;</a:t>
            </a:r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Plan</a:t>
            </a: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77C5034-4CD2-4D41-9F8C-C90A0B9EA5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802AD-FF8D-47CC-9722-070B3CEBA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7" r="22473" b="3"/>
          <a:stretch/>
        </p:blipFill>
        <p:spPr>
          <a:xfrm>
            <a:off x="866118" y="484632"/>
            <a:ext cx="4606080" cy="360218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FB8C64-39D1-4D21-A1AE-7311CDAF9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5FE954-2E8A-4CEB-BA80-09422168E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7" r="4302" b="1"/>
          <a:stretch/>
        </p:blipFill>
        <p:spPr>
          <a:xfrm>
            <a:off x="6707815" y="484632"/>
            <a:ext cx="4602142" cy="3602181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2446F88-E03E-4F71-B62A-C8D25CA6EB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A5141-A811-4EE7-9795-886079F5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8157" y="6583680"/>
            <a:ext cx="59014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 dirty="0">
                <a:solidFill>
                  <a:srgbClr val="FFFFFF">
                    <a:alpha val="80000"/>
                  </a:srgbClr>
                </a:solidFill>
              </a:rPr>
              <a:t>(University at Buffalo, n.d.)</a:t>
            </a:r>
            <a:endParaRPr lang="en-US" sz="500" kern="1200" cap="all" baseline="0" dirty="0">
              <a:solidFill>
                <a:srgbClr val="FFFFFF">
                  <a:alpha val="80000"/>
                </a:srgb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252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5EDF35-5164-4DA6-99EA-8EDAE70C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pc="100" dirty="0"/>
              <a:t>emergency self-care worksheet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8D9BA-4611-44CE-8120-BA4E52BC2C16}"/>
              </a:ext>
            </a:extLst>
          </p:cNvPr>
          <p:cNvSpPr txBox="1"/>
          <p:nvPr/>
        </p:nvSpPr>
        <p:spPr>
          <a:xfrm>
            <a:off x="1024128" y="2286000"/>
            <a:ext cx="6066818" cy="402336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Difficult to think what we should do when things are difficult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Have a plan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 3 things to consider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AutoNum type="arabicPeriod"/>
            </a:pPr>
            <a:r>
              <a:rPr lang="en-US" dirty="0"/>
              <a:t>What to do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AutoNum type="arabicPeriod"/>
            </a:pPr>
            <a:r>
              <a:rPr lang="en-US" dirty="0"/>
              <a:t>What to think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AutoNum type="arabicPeriod"/>
            </a:pPr>
            <a:r>
              <a:rPr lang="en-US" dirty="0"/>
              <a:t>What to avoid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A5141-A811-4EE7-9795-886079F5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 cap="all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rPr>
              <a:t>(University at Buffalo, n.d.)</a:t>
            </a:r>
          </a:p>
        </p:txBody>
      </p:sp>
      <p:pic>
        <p:nvPicPr>
          <p:cNvPr id="108" name="Picture 107" descr="Solo journey">
            <a:extLst>
              <a:ext uri="{FF2B5EF4-FFF2-40B4-BE49-F238E27FC236}">
                <a16:creationId xmlns:a16="http://schemas.microsoft.com/office/drawing/2014/main" id="{D8B1F3B3-95D3-4F98-9C75-A7BE3EBD5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8" r="19663" b="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5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8D3AFF1C-F85A-4146-8592-93BFE0C29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8755" b="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 teaching strategies to minimize the risk of Vicarious Trauma</a:t>
            </a:r>
            <a:r>
              <a:rPr lang="en-US" sz="350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50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500">
              <a:solidFill>
                <a:srgbClr val="FFFFFF"/>
              </a:solidFill>
            </a:endParaRPr>
          </a:p>
        </p:txBody>
      </p:sp>
      <p:cxnSp>
        <p:nvCxnSpPr>
          <p:cNvPr id="45" name="Straight Connector 46">
            <a:extLst>
              <a:ext uri="{FF2B5EF4-FFF2-40B4-BE49-F238E27FC236}">
                <a16:creationId xmlns:a16="http://schemas.microsoft.com/office/drawing/2014/main" id="{E79B4DA2-E806-489F-80F1-ADC1F3338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Teach self-regulation</a:t>
            </a:r>
            <a:r>
              <a:rPr lang="en-US" sz="2400" dirty="0">
                <a:solidFill>
                  <a:srgbClr val="FFFFFF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 </a:t>
            </a:r>
            <a:endParaRPr lang="en-US" sz="2400" dirty="0">
              <a:solidFill>
                <a:srgbClr val="FFFFFF"/>
              </a:solidFill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400">
              <a:solidFill>
                <a:srgbClr val="FFFFFF"/>
              </a:solidFill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630555" lvl="1">
              <a:spcBef>
                <a:spcPts val="0"/>
              </a:spcBef>
              <a:spcAft>
                <a:spcPts val="0"/>
              </a:spcAft>
              <a:buSzPct val="100000"/>
              <a:buFont typeface="Wingdings" panose="020B0602020104020603" pitchFamily="34" charset="0"/>
              <a:buChar char="Ø"/>
            </a:pPr>
            <a:r>
              <a:rPr lang="en-US" sz="2400" dirty="0">
                <a:solidFill>
                  <a:srgbClr val="FFFFFF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Deep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 breathing</a:t>
            </a:r>
            <a:endParaRPr lang="en-US" sz="2400">
              <a:solidFill>
                <a:srgbClr val="FFFFFF"/>
              </a:solidFill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630555" lvl="1">
              <a:spcBef>
                <a:spcPts val="0"/>
              </a:spcBef>
              <a:spcAft>
                <a:spcPts val="0"/>
              </a:spcAft>
              <a:buSzPct val="100000"/>
              <a:buFont typeface="Wingdings" panose="020B0602020104020603" pitchFamily="34" charset="0"/>
              <a:buChar char="Ø"/>
            </a:pPr>
            <a:r>
              <a:rPr lang="en-US" sz="2400" dirty="0">
                <a:solidFill>
                  <a:srgbClr val="FFFFFF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Guided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 imagery</a:t>
            </a:r>
            <a:endParaRPr lang="en-US" sz="2400">
              <a:solidFill>
                <a:srgbClr val="FFFFFF"/>
              </a:solidFill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630555" lvl="1">
              <a:spcBef>
                <a:spcPts val="0"/>
              </a:spcBef>
              <a:spcAft>
                <a:spcPts val="0"/>
              </a:spcAft>
              <a:buSzPct val="100000"/>
              <a:buFont typeface="Wingdings" panose="020B0602020104020603" pitchFamily="34" charset="0"/>
              <a:buChar char="Ø"/>
            </a:pPr>
            <a:r>
              <a:rPr lang="en-US" sz="2400" dirty="0">
                <a:solidFill>
                  <a:srgbClr val="FFFFFF"/>
                </a:solidFill>
                <a:latin typeface="Times New Roman"/>
                <a:ea typeface="Cambria" panose="02040503050406030204" pitchFamily="18" charset="0"/>
                <a:cs typeface="Times New Roman"/>
              </a:rPr>
              <a:t>Mindfulness</a:t>
            </a:r>
            <a:endParaRPr lang="en-US" sz="2400" dirty="0">
              <a:solidFill>
                <a:srgbClr val="FFFFFF"/>
              </a:solidFill>
            </a:endParaRPr>
          </a:p>
          <a:p>
            <a:pPr marL="49339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rgbClr val="FFFFFF"/>
              </a:solidFill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>
              <a:solidFill>
                <a:srgbClr val="FFFFFF"/>
              </a:solidFill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/>
            <a:endParaRPr lang="en-US">
              <a:solidFill>
                <a:srgbClr val="FFFFFF"/>
              </a:solidFill>
              <a:effectLst/>
              <a:latin typeface="Tw Cen MT" panose="020B0602020104020603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815E-CB50-4BDA-9DE8-A61E90A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(Gilin &amp; Kauffman, 2015)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7D133-351C-483F-AC23-46B35D5AB3A5}"/>
              </a:ext>
            </a:extLst>
          </p:cNvPr>
          <p:cNvSpPr txBox="1"/>
          <p:nvPr/>
        </p:nvSpPr>
        <p:spPr>
          <a:xfrm>
            <a:off x="9769542" y="6657945"/>
            <a:ext cx="24224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568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/>
                <a:ea typeface="Cambria" panose="02040503050406030204" pitchFamily="18" charset="0"/>
                <a:cs typeface="Times New Roman"/>
              </a:rPr>
              <a:t>Teach self-regulation</a:t>
            </a:r>
            <a: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 fontScale="850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779145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2020104020603" pitchFamily="34" charset="0"/>
              <a:buChar char="•"/>
            </a:pPr>
            <a:r>
              <a:rPr lang="en-US" sz="2000" dirty="0">
                <a:latin typeface="Times New Roman"/>
                <a:ea typeface="Cambria" panose="02040503050406030204" pitchFamily="18" charset="0"/>
                <a:cs typeface="Times New Roman"/>
              </a:rPr>
              <a:t>Deep</a:t>
            </a:r>
            <a:r>
              <a:rPr lang="en-US" sz="2000" dirty="0"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 breathing</a:t>
            </a:r>
            <a:r>
              <a:rPr lang="en-US" sz="2000" dirty="0">
                <a:latin typeface="Times New Roman"/>
                <a:ea typeface="Cambria" panose="02040503050406030204" pitchFamily="18" charset="0"/>
                <a:cs typeface="Times New Roman"/>
              </a:rPr>
              <a:t> </a:t>
            </a:r>
            <a:endParaRPr lang="en-US" sz="2000" dirty="0"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962025" lvl="2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18" charset="2"/>
              <a:buChar char="Ø"/>
            </a:pPr>
            <a:r>
              <a:rPr lang="en-US" sz="2000" dirty="0">
                <a:latin typeface="Times New Roman"/>
                <a:ea typeface="Cambria" panose="02040503050406030204" pitchFamily="18" charset="0"/>
                <a:cs typeface="Times New Roman"/>
              </a:rPr>
              <a:t>Therapist Aid video </a:t>
            </a:r>
            <a:r>
              <a:rPr lang="en-US" sz="2000" dirty="0">
                <a:latin typeface="Tw Cen MT"/>
                <a:ea typeface="Cambria" panose="02040503050406030204" pitchFamily="18" charset="0"/>
                <a:cs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How to do Deep Breathing</a:t>
            </a:r>
            <a:endParaRPr lang="en-US" sz="2000"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779145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2020104020603" pitchFamily="34" charset="0"/>
              <a:buChar char="•"/>
            </a:pPr>
            <a:r>
              <a:rPr lang="en-US" sz="2000" dirty="0">
                <a:latin typeface="Times New Roman"/>
                <a:ea typeface="Cambria" panose="02040503050406030204" pitchFamily="18" charset="0"/>
                <a:cs typeface="Times New Roman"/>
              </a:rPr>
              <a:t>Guided</a:t>
            </a:r>
            <a:r>
              <a:rPr lang="en-US" sz="2000" dirty="0"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 imagery</a:t>
            </a:r>
            <a:endParaRPr lang="en-US" sz="2000" dirty="0">
              <a:latin typeface="Tw Cen MT" panose="020B0602020104020603"/>
              <a:ea typeface="Cambria" panose="02040503050406030204" pitchFamily="18" charset="0"/>
              <a:cs typeface="Times New Roman"/>
            </a:endParaRPr>
          </a:p>
          <a:p>
            <a:pPr marL="779145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,Sans-Serif" panose="020B0602020104020603" pitchFamily="34" charset="0"/>
              <a:buChar char="•"/>
            </a:pPr>
            <a:r>
              <a:rPr lang="en-US" sz="2000" dirty="0">
                <a:latin typeface="Times New Roman"/>
                <a:ea typeface="+mn-lt"/>
                <a:cs typeface="Times New Roman"/>
              </a:rPr>
              <a:t>Mindfulness</a:t>
            </a:r>
            <a:endParaRPr lang="en-US" sz="2000">
              <a:ea typeface="+mn-lt"/>
              <a:cs typeface="+mn-lt"/>
            </a:endParaRPr>
          </a:p>
          <a:p>
            <a:pPr marL="1019175" lvl="2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/>
                <a:ea typeface="+mn-lt"/>
                <a:cs typeface="Times New Roman"/>
              </a:rPr>
              <a:t>Apps such as Calm, Headspace, Insight Timer</a:t>
            </a:r>
            <a:endParaRPr lang="en-US" sz="2000" dirty="0">
              <a:ea typeface="+mn-lt"/>
              <a:cs typeface="+mn-lt"/>
            </a:endParaRPr>
          </a:p>
          <a:p>
            <a:pPr marL="447675" lvl="1">
              <a:spcBef>
                <a:spcPts val="0"/>
              </a:spcBef>
              <a:spcAft>
                <a:spcPts val="0"/>
              </a:spcAft>
              <a:buFont typeface="Wingdings 3" panose="020B0602020104020603" pitchFamily="34" charset="0"/>
              <a:buChar char=""/>
            </a:pPr>
            <a:endParaRPr lang="en-US" sz="2000">
              <a:ea typeface="+mn-lt"/>
              <a:cs typeface="+mn-lt"/>
            </a:endParaRPr>
          </a:p>
          <a:p>
            <a:pPr marL="779145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2020104020603" pitchFamily="34" charset="0"/>
              <a:buChar char="•"/>
            </a:pPr>
            <a:r>
              <a:rPr lang="en-US" sz="2000" dirty="0">
                <a:latin typeface="Times New Roman"/>
                <a:ea typeface="Cambria" panose="02040503050406030204" pitchFamily="18" charset="0"/>
                <a:cs typeface="Times New Roman"/>
              </a:rPr>
              <a:t>Guided Meditation</a:t>
            </a:r>
          </a:p>
          <a:p>
            <a:pPr marL="962025" lvl="2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20B0602020104020603" pitchFamily="34" charset="0"/>
              <a:buChar char="Ø"/>
            </a:pPr>
            <a:r>
              <a:rPr lang="en-US" sz="1600">
                <a:latin typeface="Times New Roman"/>
                <a:ea typeface="Cambria" panose="02040503050406030204" pitchFamily="18" charset="0"/>
                <a:cs typeface="Times New Roman"/>
              </a:rPr>
              <a:t> </a:t>
            </a:r>
            <a:r>
              <a:rPr lang="en-US" sz="1600">
                <a:latin typeface="Times New Roman"/>
                <a:ea typeface="Cambria" panose="02040503050406030204" pitchFamily="18" charset="0"/>
                <a:cs typeface="Times New Roman"/>
                <a:hlinkClick r:id="rId4"/>
              </a:rPr>
              <a:t>Leaves on a Stream </a:t>
            </a:r>
            <a:endParaRPr lang="en-US" sz="16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779145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2020104020603" pitchFamily="34" charset="0"/>
              <a:buChar char="•"/>
            </a:pPr>
            <a:endParaRPr lang="en-US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>
              <a:effectLst/>
              <a:latin typeface="Tw Cen MT" panose="020B0602020104020603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 descr="White stones balanced in a stack">
            <a:extLst>
              <a:ext uri="{FF2B5EF4-FFF2-40B4-BE49-F238E27FC236}">
                <a16:creationId xmlns:a16="http://schemas.microsoft.com/office/drawing/2014/main" id="{8FFE5B7E-2F7D-46B2-807D-24A9ED20D5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15" r="225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16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 teaching strategies to minimize the risk of Vicarious Trauma</a:t>
            </a:r>
            <a: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Be mindful when showing videos that focus on trauma</a:t>
            </a:r>
            <a:endParaRPr lang="en-US">
              <a:ea typeface="Cambria"/>
            </a:endParaRPr>
          </a:p>
          <a:p>
            <a:pPr marL="593725"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Times New Roman"/>
                <a:ea typeface="Cambria"/>
                <a:cs typeface="Times New Roman"/>
              </a:rPr>
              <a:t>Provide information in advance </a:t>
            </a:r>
          </a:p>
          <a:p>
            <a:pPr marL="593725"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Times New Roman"/>
                <a:ea typeface="Cambria"/>
                <a:cs typeface="Times New Roman"/>
              </a:rPr>
              <a:t>Leave the lights</a:t>
            </a: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 </a:t>
            </a:r>
            <a:r>
              <a:rPr lang="en-US" sz="2000">
                <a:latin typeface="Times New Roman"/>
                <a:ea typeface="Cambria"/>
                <a:cs typeface="Times New Roman"/>
              </a:rPr>
              <a:t>on </a:t>
            </a:r>
          </a:p>
          <a:p>
            <a:pPr marL="593725"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Times New Roman"/>
                <a:ea typeface="Cambria"/>
                <a:cs typeface="Times New Roman"/>
              </a:rPr>
              <a:t>Allow </a:t>
            </a: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students permission to leave</a:t>
            </a:r>
            <a:r>
              <a:rPr lang="en-US" sz="2000">
                <a:latin typeface="Times New Roman"/>
                <a:ea typeface="Cambria"/>
                <a:cs typeface="Times New Roman"/>
              </a:rPr>
              <a:t> </a:t>
            </a:r>
          </a:p>
          <a:p>
            <a:pPr marL="456565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Teach students</a:t>
            </a:r>
            <a:r>
              <a:rPr lang="en-US" sz="2000">
                <a:latin typeface="Times New Roman"/>
                <a:ea typeface="Cambria"/>
                <a:cs typeface="Times New Roman"/>
              </a:rPr>
              <a:t> the benefits of understanding </a:t>
            </a: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a</a:t>
            </a:r>
            <a:r>
              <a:rPr lang="en-US" sz="2000">
                <a:latin typeface="Times New Roman"/>
                <a:ea typeface="Cambria"/>
                <a:cs typeface="Times New Roman"/>
              </a:rPr>
              <a:t> </a:t>
            </a:r>
            <a:r>
              <a:rPr lang="en-US" sz="2000">
                <a:effectLst/>
                <a:latin typeface="Times New Roman"/>
                <a:ea typeface="Cambria"/>
                <a:cs typeface="Times New Roman"/>
              </a:rPr>
              <a:t>theoretical framework about trauma </a:t>
            </a:r>
            <a:r>
              <a:rPr lang="en-US" sz="2000">
                <a:latin typeface="Times New Roman"/>
                <a:ea typeface="Cambria"/>
                <a:cs typeface="Times New Roman"/>
              </a:rPr>
              <a:t> </a:t>
            </a:r>
            <a:endParaRPr lang="en-US" sz="2000">
              <a:latin typeface="Times New Roman"/>
              <a:ea typeface="+mn-lt"/>
              <a:cs typeface="Times New Roman"/>
            </a:endParaRPr>
          </a:p>
          <a:p>
            <a:pPr marL="790575" lvl="2" indent="-342900">
              <a:spcBef>
                <a:spcPts val="0"/>
              </a:spcBef>
              <a:spcAft>
                <a:spcPts val="0"/>
              </a:spcAft>
              <a:buFont typeface="Wingdings" pitchFamily="18" charset="2"/>
              <a:buChar char="Ø"/>
            </a:pPr>
            <a:r>
              <a:rPr lang="en-US" sz="2000">
                <a:latin typeface="Times New Roman"/>
                <a:ea typeface="+mn-lt"/>
                <a:cs typeface="Times New Roman"/>
              </a:rPr>
              <a:t>Buffer against feeling overwhelmed and powerless </a:t>
            </a:r>
            <a:endParaRPr lang="en-US" sz="2000">
              <a:latin typeface="Times New Roman"/>
              <a:cs typeface="Times New Roman"/>
            </a:endParaRPr>
          </a:p>
          <a:p>
            <a:pPr marL="790575" lvl="2" indent="-342900">
              <a:spcBef>
                <a:spcPts val="0"/>
              </a:spcBef>
              <a:spcAft>
                <a:spcPts val="0"/>
              </a:spcAft>
              <a:buFont typeface="Wingdings" pitchFamily="18" charset="2"/>
              <a:buChar char="Ø"/>
            </a:pPr>
            <a:r>
              <a:rPr lang="en-US" sz="2000">
                <a:latin typeface="Times New Roman"/>
                <a:cs typeface="Times New Roman"/>
              </a:rPr>
              <a:t>Knowledge can help manage distressing emotional/physical reactions</a:t>
            </a:r>
            <a:endParaRPr lang="en-US"/>
          </a:p>
          <a:p>
            <a:pPr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US" sz="2000">
                <a:latin typeface="Times New Roman"/>
                <a:ea typeface="Cambria"/>
                <a:cs typeface="Times New Roman"/>
              </a:rPr>
              <a:t>Provide time for students to share their understanding of existential questions such as why some abuse 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en-US" sz="20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en-US">
              <a:latin typeface="Cambria"/>
              <a:ea typeface="Cambria" panose="02040503050406030204" pitchFamily="18" charset="0"/>
              <a:cs typeface="Times New Roman"/>
            </a:endParaRPr>
          </a:p>
          <a:p>
            <a:pPr>
              <a:buFont typeface="Tw Cen MT" panose="020B0602020104020603" pitchFamily="34" charset="0"/>
              <a:buChar char=" "/>
            </a:pPr>
            <a:endParaRPr lang="en-US">
              <a:effectLst/>
              <a:latin typeface="Tw Cen MT" panose="020B0602020104020603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815E-CB50-4BDA-9DE8-A61E90A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(Gilin &amp; Kauffman, 2015)</a:t>
            </a:r>
          </a:p>
        </p:txBody>
      </p:sp>
    </p:spTree>
    <p:extLst>
      <p:ext uri="{BB962C8B-B14F-4D97-AF65-F5344CB8AC3E}">
        <p14:creationId xmlns:p14="http://schemas.microsoft.com/office/powerpoint/2010/main" val="3007460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3500"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13 teaching strategies to minimize the risk of VT (cont</a:t>
            </a:r>
            <a:r>
              <a:rPr lang="en-US" sz="3500">
                <a:latin typeface="Times New Roman"/>
                <a:ea typeface="Cambria" panose="02040503050406030204" pitchFamily="18" charset="0"/>
                <a:cs typeface="Times New Roman"/>
              </a:rPr>
              <a:t>.)</a:t>
            </a:r>
            <a: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Encourage </a:t>
            </a:r>
            <a:r>
              <a:rPr lang="en-US" sz="2400">
                <a:latin typeface="Times New Roman"/>
                <a:ea typeface="Cambria"/>
                <a:cs typeface="Times New Roman"/>
              </a:rPr>
              <a:t>students to use logs and journals to record their reactions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Increase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 self-awareness</a:t>
            </a:r>
            <a:r>
              <a:rPr lang="en-US" sz="2400">
                <a:latin typeface="Times New Roman"/>
                <a:ea typeface="Cambria"/>
                <a:cs typeface="Times New Roman"/>
              </a:rPr>
              <a:t> </a:t>
            </a:r>
            <a:endParaRPr lang="en-US" sz="2400">
              <a:latin typeface="Tw Cen MT" panose="020B0602020104020603"/>
              <a:ea typeface="Cambria"/>
              <a:cs typeface="Times New Roman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Record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 self-care </a:t>
            </a:r>
            <a:r>
              <a:rPr lang="en-US" sz="2400">
                <a:latin typeface="Times New Roman"/>
                <a:ea typeface="Cambria"/>
                <a:cs typeface="Times New Roman"/>
              </a:rPr>
              <a:t>strategies.</a:t>
            </a:r>
            <a:endParaRPr lang="en-US" sz="2400">
              <a:latin typeface="Tw Cen MT" panose="020B0602020104020603"/>
              <a:ea typeface="Cambria"/>
              <a:cs typeface="Times New Roman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Don't expect students to 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share</a:t>
            </a:r>
            <a:endParaRPr lang="en-US" sz="2400">
              <a:ea typeface="Cambria"/>
            </a:endParaRPr>
          </a:p>
          <a:p>
            <a:pPr marL="310515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>
                <a:latin typeface="Times New Roman"/>
                <a:ea typeface="Cambria"/>
                <a:cs typeface="Times New Roman"/>
              </a:rPr>
              <a:t>Teach students about potential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 for post traumatic growth</a:t>
            </a:r>
            <a:endParaRPr lang="en-US" sz="2400">
              <a:latin typeface="Times New Roman"/>
              <a:ea typeface="Cambria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latin typeface="Times New Roman"/>
              <a:ea typeface="Cambria"/>
              <a:cs typeface="Times New Roman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20B0602020104020603" pitchFamily="34" charset="0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Increased appreciation for life</a:t>
            </a:r>
            <a:endParaRPr lang="en-US" sz="2400">
              <a:latin typeface="Times New Roman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20B0602020104020603" pitchFamily="34" charset="0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Meaningful interpersonal relationships</a:t>
            </a:r>
            <a:endParaRPr lang="en-US" sz="2400">
              <a:latin typeface="Times New Roman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20B0602020104020603" pitchFamily="34" charset="0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Personal strength</a:t>
            </a:r>
            <a:endParaRPr lang="en-US" sz="2400">
              <a:effectLst/>
              <a:latin typeface="Times New Roman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20B0602020104020603" pitchFamily="34" charset="0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Shift in priorities </a:t>
            </a:r>
            <a:endParaRPr lang="en-US" sz="2400">
              <a:latin typeface="Times New Roman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815E-CB50-4BDA-9DE8-A61E90A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(Gilin &amp; Kauffman, 2015)</a:t>
            </a:r>
          </a:p>
        </p:txBody>
      </p:sp>
    </p:spTree>
    <p:extLst>
      <p:ext uri="{BB962C8B-B14F-4D97-AF65-F5344CB8AC3E}">
        <p14:creationId xmlns:p14="http://schemas.microsoft.com/office/powerpoint/2010/main" val="53889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A46-D05C-4C6D-B1C1-E1B4E566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3500">
                <a:effectLst/>
                <a:latin typeface="Times New Roman"/>
                <a:ea typeface="Cambria" panose="02040503050406030204" pitchFamily="18" charset="0"/>
                <a:cs typeface="Times New Roman"/>
              </a:rPr>
              <a:t>13 teaching strategies to minimize the risk of VT (cont</a:t>
            </a:r>
            <a:r>
              <a:rPr lang="en-US" sz="3500">
                <a:latin typeface="Times New Roman"/>
                <a:ea typeface="Cambria" panose="02040503050406030204" pitchFamily="18" charset="0"/>
                <a:cs typeface="Times New Roman"/>
              </a:rPr>
              <a:t>.)</a:t>
            </a:r>
            <a: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5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8F10-C50F-4CCD-B8FD-BD3730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Provide an expanded definition of empathy</a:t>
            </a:r>
            <a:r>
              <a:rPr lang="en-US" sz="2400">
                <a:latin typeface="Times New Roman"/>
                <a:ea typeface="Cambria"/>
                <a:cs typeface="Times New Roman"/>
              </a:rPr>
              <a:t> </a:t>
            </a:r>
            <a:endParaRPr lang="en-US" sz="2400">
              <a:effectLst/>
              <a:latin typeface="Cambria"/>
              <a:ea typeface="Cambria"/>
              <a:cs typeface="Times New Roman" panose="02020603050405020304" pitchFamily="18" charset="0"/>
            </a:endParaRP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Empathy does not require visualization of client experiences </a:t>
            </a:r>
          </a:p>
          <a:p>
            <a:pPr marL="447675"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Could be harmful </a:t>
            </a:r>
            <a:endParaRPr lang="en-US"/>
          </a:p>
          <a:p>
            <a:pPr marL="310515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latin typeface="Times New Roman"/>
              <a:ea typeface="Cambria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Teach students to look at micro and macro solutions</a:t>
            </a:r>
            <a:r>
              <a:rPr lang="en-US" sz="2400">
                <a:latin typeface="Times New Roman"/>
                <a:ea typeface="Cambria"/>
                <a:cs typeface="Times New Roman"/>
              </a:rPr>
              <a:t> </a:t>
            </a:r>
          </a:p>
          <a:p>
            <a:pPr marL="653415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Transform negative experiences into meaningful action </a:t>
            </a:r>
          </a:p>
          <a:p>
            <a:pPr marL="653415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/>
                <a:ea typeface="Cambria"/>
                <a:cs typeface="Times New Roman"/>
              </a:rPr>
              <a:t>Advocacy, policy, laws, research </a:t>
            </a:r>
            <a:endParaRPr lang="en-US" sz="2400">
              <a:effectLst/>
              <a:latin typeface="Times New Roman"/>
              <a:ea typeface="Cambria"/>
              <a:cs typeface="Times New Roman"/>
            </a:endParaRPr>
          </a:p>
          <a:p>
            <a:pPr marL="310515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Integrate </a:t>
            </a:r>
            <a:r>
              <a:rPr lang="en-US" sz="2400">
                <a:latin typeface="Times New Roman"/>
                <a:ea typeface="Cambria"/>
                <a:cs typeface="Times New Roman"/>
              </a:rPr>
              <a:t>courses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 such as practice, policy and research to prevent </a:t>
            </a:r>
            <a:r>
              <a:rPr lang="en-US" sz="2400">
                <a:latin typeface="Times New Roman"/>
                <a:ea typeface="Cambria"/>
                <a:cs typeface="Times New Roman"/>
              </a:rPr>
              <a:t>lasting effects</a:t>
            </a:r>
            <a:r>
              <a:rPr lang="en-US" sz="2400">
                <a:effectLst/>
                <a:latin typeface="Times New Roman"/>
                <a:ea typeface="Cambria"/>
                <a:cs typeface="Times New Roman"/>
              </a:rPr>
              <a:t> of trauma</a:t>
            </a:r>
            <a:r>
              <a:rPr lang="en-US" sz="2400">
                <a:latin typeface="Times New Roman"/>
                <a:ea typeface="Cambria"/>
                <a:cs typeface="Times New Roman"/>
              </a:rPr>
              <a:t> </a:t>
            </a:r>
            <a:endParaRPr lang="en-US" sz="2400">
              <a:effectLst/>
              <a:latin typeface="Cambria"/>
              <a:ea typeface="Cambria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815E-CB50-4BDA-9DE8-A61E90A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(Gilin &amp; Kauffman, 2015)</a:t>
            </a:r>
          </a:p>
        </p:txBody>
      </p:sp>
    </p:spTree>
    <p:extLst>
      <p:ext uri="{BB962C8B-B14F-4D97-AF65-F5344CB8AC3E}">
        <p14:creationId xmlns:p14="http://schemas.microsoft.com/office/powerpoint/2010/main" val="314823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DBC2-DAEA-49E7-AD7F-9A893FDB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What WILL I LEARN?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9BBC66-94A4-4A57-BED1-B2B156EB6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882508"/>
              </p:ext>
            </p:extLst>
          </p:nvPr>
        </p:nvGraphicFramePr>
        <p:xfrm>
          <a:off x="1023938" y="1710906"/>
          <a:ext cx="9720262" cy="459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9619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870C-0445-4E61-A53D-D2778953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57251"/>
            <a:ext cx="4429615" cy="536066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Social work students tend to have higher rates of early adversity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Impact of vicarious trauma, secondary traumatic stress, retraumatization, burnout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Importance of psychoeducation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Self-care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sz="2000" dirty="0">
                <a:ea typeface="+mn-lt"/>
                <a:cs typeface="+mn-lt"/>
              </a:rPr>
              <a:t>Teach and provide resources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Self-regulation</a:t>
            </a:r>
          </a:p>
          <a:p>
            <a:pPr marL="264795" lvl="1">
              <a:buFont typeface="Wingdings" panose="05000000000000000000" pitchFamily="2" charset="2"/>
              <a:buChar char="Ø"/>
            </a:pPr>
            <a:r>
              <a:rPr lang="en-US" sz="2000" dirty="0">
                <a:ea typeface="+mn-lt"/>
                <a:cs typeface="+mn-lt"/>
              </a:rPr>
              <a:t>Teach and provide resources  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Encourage students to use journals and/or logs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Continue to educate ourselves about the impact of ACEs, vicarious trauma, and other training related trauma </a:t>
            </a:r>
          </a:p>
        </p:txBody>
      </p:sp>
      <p:pic>
        <p:nvPicPr>
          <p:cNvPr id="9" name="Picture 8" descr="A picture containing text, green, light, traffic&#10;&#10;Description automatically generated">
            <a:extLst>
              <a:ext uri="{FF2B5EF4-FFF2-40B4-BE49-F238E27FC236}">
                <a16:creationId xmlns:a16="http://schemas.microsoft.com/office/drawing/2014/main" id="{B7884045-E9ED-46A2-BF04-8284D3E03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071840"/>
            <a:ext cx="5455921" cy="271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AACE7-CB5D-4ACF-8D2A-C60687482C9A}"/>
              </a:ext>
            </a:extLst>
          </p:cNvPr>
          <p:cNvSpPr txBox="1"/>
          <p:nvPr/>
        </p:nvSpPr>
        <p:spPr>
          <a:xfrm>
            <a:off x="9143891" y="458610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ebelem.com/update-age-adjusted-d-dimer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938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E3D35D-9483-49C1-9D03-741C7659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Thoughts?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B316501-D71F-4AF0-8677-BA857645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9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anced stones on a pebble beach during sunset">
            <a:extLst>
              <a:ext uri="{FF2B5EF4-FFF2-40B4-BE49-F238E27FC236}">
                <a16:creationId xmlns:a16="http://schemas.microsoft.com/office/drawing/2014/main" id="{88F8E399-AFAF-4DEE-9009-4C60E2C7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18" r="9091" b="197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F7BC6-616D-4993-83D6-B6A64B01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Counseling resources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E4A5-1C4B-4E44-BEF7-2AC423D0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0DC82-038F-44BA-BBDE-A5E04FC7A204}"/>
              </a:ext>
            </a:extLst>
          </p:cNvPr>
          <p:cNvSpPr txBox="1"/>
          <p:nvPr/>
        </p:nvSpPr>
        <p:spPr>
          <a:xfrm>
            <a:off x="2069306" y="2188369"/>
            <a:ext cx="2743200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TW Cen MT"/>
              </a:rPr>
              <a:t>The Ecker Center for Mental Health</a:t>
            </a:r>
            <a:r>
              <a:rPr lang="en-US" sz="1400" dirty="0">
                <a:latin typeface="TW Cen MT"/>
              </a:rPr>
              <a:t>- 847-695-0484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TW Cen MT"/>
                <a:hlinkClick r:id="rId3"/>
              </a:rPr>
              <a:t>www.eckercenter.org</a:t>
            </a:r>
            <a:r>
              <a:rPr lang="en-US" sz="1400" dirty="0">
                <a:latin typeface="TW Cen MT"/>
              </a:rPr>
              <a:t/>
            </a:r>
            <a:br>
              <a:rPr lang="en-US" sz="1400" dirty="0">
                <a:latin typeface="TW Cen MT"/>
              </a:rPr>
            </a:br>
            <a:r>
              <a:rPr lang="en-US" sz="1400" dirty="0">
                <a:latin typeface="TW Cen MT"/>
              </a:rPr>
              <a:t/>
            </a:r>
            <a:br>
              <a:rPr lang="en-US" sz="1400" dirty="0">
                <a:latin typeface="TW Cen MT"/>
              </a:rPr>
            </a:br>
            <a:r>
              <a:rPr lang="en-US" sz="1400" b="1" dirty="0">
                <a:latin typeface="TW Cen MT"/>
              </a:rPr>
              <a:t>Family Counseling Service of Aurora</a:t>
            </a:r>
            <a:r>
              <a:rPr lang="en-US" sz="1400" dirty="0">
                <a:latin typeface="TW Cen MT"/>
              </a:rPr>
              <a:t>- 630-844-2662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TW Cen MT"/>
                <a:hlinkClick r:id="rId4"/>
              </a:rPr>
              <a:t>www.aurorafcs.org</a:t>
            </a:r>
            <a:endParaRPr lang="en-US" sz="1400" dirty="0">
              <a:solidFill>
                <a:srgbClr val="000000"/>
              </a:solidFill>
              <a:latin typeface="TW Cen MT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TW Cen MT"/>
              </a:rPr>
              <a:t>Greater Elgin Family Care Center</a:t>
            </a:r>
            <a:r>
              <a:rPr lang="en-US" sz="1400" dirty="0">
                <a:latin typeface="TW Cen MT"/>
              </a:rPr>
              <a:t>- 847-608-1344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TW Cen MT"/>
                <a:hlinkClick r:id="rId5"/>
              </a:rPr>
              <a:t>http</a:t>
            </a:r>
            <a:r>
              <a:rPr lang="en-US" sz="1400" dirty="0">
                <a:solidFill>
                  <a:srgbClr val="000000"/>
                </a:solidFill>
                <a:latin typeface="TW Cen M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://gefcc</a:t>
            </a:r>
            <a:r>
              <a:rPr lang="en-US" sz="1400" dirty="0">
                <a:solidFill>
                  <a:srgbClr val="000000"/>
                </a:solidFill>
                <a:latin typeface="TW Cen MT"/>
                <a:hlinkClick r:id="rId5"/>
              </a:rPr>
              <a:t>.org/</a:t>
            </a:r>
            <a:endParaRPr lang="en-US" sz="1400" dirty="0">
              <a:latin typeface="TW Cen MT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TW Cen MT"/>
              </a:rPr>
              <a:t>TriCity Family Services</a:t>
            </a:r>
            <a:r>
              <a:rPr lang="en-US" sz="1400" dirty="0">
                <a:latin typeface="TW Cen MT"/>
              </a:rPr>
              <a:t>- 630-232-1070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TW Cen MT"/>
                <a:cs typeface="Times New Roman"/>
                <a:hlinkClick r:id="rId6"/>
              </a:rPr>
              <a:t>www.tricityfamilyservices.org</a:t>
            </a:r>
            <a:endParaRPr lang="en-US" sz="1400" dirty="0">
              <a:latin typeface="TW Cen MT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sz="1400">
              <a:latin typeface="TW Cen MT"/>
            </a:endParaRPr>
          </a:p>
          <a:p>
            <a:pPr>
              <a:spcAft>
                <a:spcPts val="600"/>
              </a:spcAft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6007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anced stones on a pebble beach during sunset">
            <a:extLst>
              <a:ext uri="{FF2B5EF4-FFF2-40B4-BE49-F238E27FC236}">
                <a16:creationId xmlns:a16="http://schemas.microsoft.com/office/drawing/2014/main" id="{88F8E399-AFAF-4DEE-9009-4C60E2C7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2" name="Rectangle 44">
            <a:extLst>
              <a:ext uri="{FF2B5EF4-FFF2-40B4-BE49-F238E27FC236}">
                <a16:creationId xmlns:a16="http://schemas.microsoft.com/office/drawing/2014/main" id="{83986255-7116-4744-B8BB-E9165717A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2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F7BC6-616D-4993-83D6-B6A64B01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Counseling resources for AU Students </a:t>
            </a:r>
            <a:endParaRPr lang="en-US"/>
          </a:p>
        </p:txBody>
      </p:sp>
      <p:cxnSp>
        <p:nvCxnSpPr>
          <p:cNvPr id="43" name="Straight Connector 46">
            <a:extLst>
              <a:ext uri="{FF2B5EF4-FFF2-40B4-BE49-F238E27FC236}">
                <a16:creationId xmlns:a16="http://schemas.microsoft.com/office/drawing/2014/main" id="{DA45B6EA-FF30-4453-A5A2-F3B9D7F4A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E4A5-1C4B-4E44-BEF7-2AC423D0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0DC82-038F-44BA-BBDE-A5E04FC7A204}"/>
              </a:ext>
            </a:extLst>
          </p:cNvPr>
          <p:cNvSpPr txBox="1"/>
          <p:nvPr/>
        </p:nvSpPr>
        <p:spPr>
          <a:xfrm>
            <a:off x="2069306" y="2188369"/>
            <a:ext cx="2743200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400">
              <a:latin typeface="TW Cen MT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1400" b="1">
                <a:latin typeface="TW Cen MT"/>
                <a:ea typeface="+mn-lt"/>
                <a:cs typeface="+mn-lt"/>
              </a:rPr>
              <a:t>AU Counseling and Psychological Services (Students) - </a:t>
            </a:r>
            <a:r>
              <a:rPr lang="en-US" sz="1400">
                <a:latin typeface="TW Cen MT"/>
                <a:ea typeface="+mn-lt"/>
                <a:cs typeface="+mn-lt"/>
              </a:rPr>
              <a:t>630-844-4932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TW Cen MT"/>
                <a:hlinkClick r:id="rId3"/>
              </a:rPr>
              <a:t>https://aurora.edu/student-life/campus-services/counseling/index.html</a:t>
            </a:r>
            <a:endParaRPr lang="en-US" sz="1400">
              <a:latin typeface="TW Cen MT"/>
            </a:endParaRPr>
          </a:p>
          <a:p>
            <a:pPr>
              <a:spcAft>
                <a:spcPts val="600"/>
              </a:spcAft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72230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62F97DB-9183-4E6E-8155-7BC67242D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235C1-E830-4EE6-A8FA-AB15DC51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QUESTIONS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ADB2A-A571-40A6-AC59-210251294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77A96700-33C4-478C-B965-940BAD1B4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2" b="8968"/>
          <a:stretch/>
        </p:blipFill>
        <p:spPr>
          <a:xfrm>
            <a:off x="4654984" y="975"/>
            <a:ext cx="75337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CC225-ADA0-487C-B5B0-143ECAB46190}"/>
              </a:ext>
            </a:extLst>
          </p:cNvPr>
          <p:cNvSpPr txBox="1"/>
          <p:nvPr/>
        </p:nvSpPr>
        <p:spPr>
          <a:xfrm>
            <a:off x="9939392" y="6658920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mrscienceshow.com/2010/06/bring-us-your-burning-science-questions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1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511B9EB6-6838-46FA-8793-E02C1D8F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029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FAD0-DE1C-4502-B84F-43C4E2CF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Contact information 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2C41FDE-008F-4BE3-8518-10DB1EE8F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87428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2397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FA3B79AD-621C-4B33-B321-E927C41DF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6444" y="804333"/>
            <a:ext cx="6999108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09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E365EA-F832-4A9F-95B0-7CDCC750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References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F6EC5-6C76-40EE-B6BE-538A6C19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9959"/>
            <a:ext cx="6147169" cy="6630457"/>
          </a:xfrm>
        </p:spPr>
        <p:txBody>
          <a:bodyPr vert="horz" lIns="45720" tIns="45720" rIns="45720" bIns="45720" rtlCol="0" anchor="ctr">
            <a:noAutofit/>
          </a:bodyPr>
          <a:lstStyle/>
          <a:p>
            <a:endParaRPr lang="en-US" sz="15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sz="12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sz="12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latin typeface="Times New Roman"/>
                <a:ea typeface="Calibri" panose="020F0502020204030204" pitchFamily="34" charset="0"/>
                <a:cs typeface="Times New Roman"/>
              </a:rPr>
              <a:t>ACES Too High. G</a:t>
            </a:r>
            <a:r>
              <a:rPr lang="en-US" sz="1200" i="1" dirty="0">
                <a:latin typeface="Times New Roman"/>
                <a:ea typeface="Calibri" panose="020F0502020204030204" pitchFamily="34" charset="0"/>
                <a:cs typeface="Times New Roman"/>
              </a:rPr>
              <a:t>ot your ACE score? Retrieved from </a:t>
            </a:r>
            <a:r>
              <a:rPr lang="en-US" sz="1200" i="1" dirty="0">
                <a:latin typeface="Times New Roman"/>
                <a:ea typeface="Calibri" panose="020F0502020204030204" pitchFamily="34" charset="0"/>
                <a:cs typeface="Times New Roman"/>
                <a:hlinkClick r:id="rId2"/>
              </a:rPr>
              <a:t>https</a:t>
            </a:r>
            <a:r>
              <a:rPr lang="en-US" sz="1200" i="1" dirty="0">
                <a:latin typeface="Times New Roman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://acestoohigh.com/got-your-ace-score/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Butler, L.D., Carello, J. &amp; </a:t>
            </a:r>
            <a:r>
              <a:rPr lang="en-US" sz="12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Maguin</a:t>
            </a:r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E. (2016). Trauma, stress and self-care in clinical training: Predictors of burnout, decline in health status, secondary traumatic stress symptoms, and compassion satisfaction. </a:t>
            </a:r>
            <a:r>
              <a:rPr lang="en-US" sz="12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Psychological Trauma Theory, Research, Practice, and Policy</a:t>
            </a:r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2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Butler, L.D., </a:t>
            </a:r>
            <a:r>
              <a:rPr lang="en-US" sz="12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Maguin</a:t>
            </a:r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E., &amp; Carello, J. (2018). </a:t>
            </a:r>
            <a:r>
              <a:rPr lang="en-US" sz="12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Retraumatization</a:t>
            </a:r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mediates the effect of Adverse Childhood Experiences on clinical training-related secondary traumatic stress symptoms. </a:t>
            </a:r>
            <a:r>
              <a:rPr lang="en-US" sz="12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Journal of Trauma and Dissociation, 19(1)</a:t>
            </a:r>
            <a:r>
              <a:rPr lang="en-US" sz="12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25-38.</a:t>
            </a:r>
            <a:r>
              <a:rPr lang="en-US" sz="12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/>
                <a:ea typeface="+mn-lt"/>
                <a:cs typeface="+mn-lt"/>
              </a:rPr>
              <a:t>Norton, R. (2006, November 4).</a:t>
            </a:r>
            <a:r>
              <a:rPr lang="en-US" sz="1200" i="1" dirty="0">
                <a:latin typeface="Times New Roman"/>
                <a:ea typeface="+mn-lt"/>
                <a:cs typeface="+mn-lt"/>
              </a:rPr>
              <a:t> How to train a cat to operate a light switch</a:t>
            </a:r>
            <a:r>
              <a:rPr lang="en-US" sz="1200" dirty="0">
                <a:latin typeface="Times New Roman"/>
                <a:ea typeface="+mn-lt"/>
                <a:cs typeface="+mn-lt"/>
              </a:rPr>
              <a:t> [Video file]. YouTube. http://www.youtube.com/watch?v=Vja83KLQXZs</a:t>
            </a:r>
            <a:endParaRPr lang="en-US" sz="1200">
              <a:latin typeface="Times New Roman"/>
              <a:cs typeface="Times New Roman"/>
            </a:endParaRPr>
          </a:p>
          <a:p>
            <a:r>
              <a:rPr lang="en-US" sz="1200" dirty="0">
                <a:latin typeface="Times New Roman"/>
                <a:cs typeface="Times New Roman"/>
              </a:rPr>
              <a:t>Burke Harris, N. (2014). </a:t>
            </a:r>
            <a:r>
              <a:rPr lang="en-US" sz="1200" i="1" dirty="0">
                <a:latin typeface="Times New Roman"/>
                <a:cs typeface="Times New Roman"/>
              </a:rPr>
              <a:t>How childhood trauma affects health across a lifetime.</a:t>
            </a:r>
            <a:r>
              <a:rPr lang="en-US" sz="1200" dirty="0">
                <a:latin typeface="Times New Roman"/>
                <a:cs typeface="Times New Roman"/>
              </a:rPr>
              <a:t> [Video]. Ted Conferences. </a:t>
            </a:r>
            <a:r>
              <a:rPr lang="en-US" sz="1200" i="1" dirty="0">
                <a:latin typeface="Times New Roman"/>
                <a:cs typeface="Times New Roman"/>
              </a:rPr>
              <a:t>Retrieved from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  <a:r>
              <a:rPr lang="en-US" sz="1200" dirty="0">
                <a:latin typeface="Times New Roman"/>
                <a:cs typeface="Times New Roman"/>
                <a:hlinkClick r:id="rId3"/>
              </a:rPr>
              <a:t>https://www.ted.com/talks/nadine_burke_harris_how_childhood_trauma_affects_health_across_a_lifetime</a:t>
            </a:r>
            <a:r>
              <a:rPr lang="en-US" sz="1200" dirty="0">
                <a:latin typeface="Times New Roman"/>
                <a:cs typeface="Times New Roman"/>
              </a:rPr>
              <a:t>   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/>
                <a:cs typeface="Times New Roman"/>
              </a:rPr>
              <a:t>Carello, J. &amp; Butler, L. (2014). Potentially Perilous Pedagogies: Teaching Trauma is not the same as trauma-informed teaching. </a:t>
            </a:r>
            <a:r>
              <a:rPr lang="en-US" sz="1200" i="1" dirty="0">
                <a:latin typeface="Times New Roman"/>
                <a:cs typeface="Times New Roman"/>
              </a:rPr>
              <a:t>Journal of Trauma &amp; Dissociation</a:t>
            </a:r>
            <a:r>
              <a:rPr lang="en-US" sz="1200" dirty="0">
                <a:latin typeface="Times New Roman"/>
                <a:cs typeface="Times New Roman"/>
              </a:rPr>
              <a:t>, 15(153-168). 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dirty="0">
                <a:effectLst/>
                <a:latin typeface="Times New Roman"/>
                <a:cs typeface="Times New Roman"/>
              </a:rPr>
              <a:t>Centers for Disease Control and Prevention. (2020). </a:t>
            </a:r>
            <a:r>
              <a:rPr lang="en-US" sz="1200" b="0" i="1" dirty="0">
                <a:effectLst/>
                <a:latin typeface="Times New Roman"/>
                <a:cs typeface="Times New Roman"/>
              </a:rPr>
              <a:t>Adverse Childhood Experiences Resources. </a:t>
            </a:r>
            <a:r>
              <a:rPr lang="en-US" sz="1200" b="0" i="0" dirty="0">
                <a:effectLst/>
                <a:latin typeface="Times New Roman"/>
                <a:cs typeface="Times New Roman"/>
              </a:rPr>
              <a:t>Retrieved from </a:t>
            </a:r>
            <a:r>
              <a:rPr lang="en-US" sz="1200" b="0" i="0" dirty="0">
                <a:effectLst/>
                <a:latin typeface="Times New Roman"/>
                <a:cs typeface="Times New Roman"/>
                <a:hlinkClick r:id="rId4"/>
              </a:rPr>
              <a:t>https://www.cdc.gov/violenceprevention/aces/resources.html?CDC_AA_refVal=https%3A%2F%2Fwww.cdc.gov%2Fviolenceprevention%2Facestudy%2Fresources.html</a:t>
            </a:r>
            <a:endParaRPr lang="en-US" sz="1200" b="0" i="0" dirty="0">
              <a:effectLst/>
              <a:latin typeface="Times New Roman"/>
              <a:cs typeface="Times New Roman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Council on Social Work Education. (2015).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200" i="1" dirty="0">
                <a:latin typeface="Times New Roman"/>
                <a:cs typeface="Times New Roman"/>
              </a:rPr>
              <a:t>pecialized Practice Curricular Guide for Trauma-Informed Social Work Practice</a:t>
            </a:r>
            <a:r>
              <a:rPr lang="en-US" sz="1200" dirty="0">
                <a:latin typeface="Times New Roman"/>
                <a:cs typeface="Times New Roman"/>
              </a:rPr>
              <a:t>. Retrieved from 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https://www.cswe.org/getattachment/education-resources/2015-curricular-guides/2015epas_traumainformedsw_final-web.pdf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 </a:t>
            </a:r>
          </a:p>
          <a:p>
            <a:endParaRPr lang="en-US" sz="1200" dirty="0">
              <a:solidFill>
                <a:srgbClr val="474233"/>
              </a:solidFill>
              <a:latin typeface="Times New Roman"/>
              <a:cs typeface="Times New Roman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51868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E365EA-F832-4A9F-95B0-7CDCC750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F6EC5-6C76-40EE-B6BE-538A6C19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vert="horz" lIns="45720" tIns="45720" rIns="45720" bIns="45720" rtlCol="0" anchor="ctr">
            <a:normAutofit fontScale="70000" lnSpcReduction="20000"/>
          </a:bodyPr>
          <a:lstStyle/>
          <a:p>
            <a:endParaRPr lang="en-US" sz="1900" kern="1200" baseline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err="1">
                <a:latin typeface="Times New Roman"/>
                <a:ea typeface="Calibri" panose="020F0502020204030204" pitchFamily="34" charset="0"/>
                <a:cs typeface="Times New Roman"/>
              </a:rPr>
              <a:t>Felitti</a:t>
            </a:r>
            <a:r>
              <a:rPr lang="en-US" sz="1900" dirty="0">
                <a:latin typeface="Times New Roman"/>
                <a:ea typeface="Calibri" panose="020F0502020204030204" pitchFamily="34" charset="0"/>
                <a:cs typeface="Times New Roman"/>
              </a:rPr>
              <a:t> VJ, Anda RF, Nordenberg D, Williamson DF, Spitz AM, Edwards V, Koss MP, &amp; Marks JS. (1998). Relationship of childhood abuse and household dysfunction to many of the leading causes of death in adults: the adverse childhood experiences (ACE) study. </a:t>
            </a:r>
            <a:r>
              <a:rPr lang="en-US" sz="1900" i="1" dirty="0">
                <a:latin typeface="Times New Roman"/>
                <a:ea typeface="Calibri" panose="020F0502020204030204" pitchFamily="34" charset="0"/>
                <a:cs typeface="Times New Roman"/>
              </a:rPr>
              <a:t>American Journal of Preventative Medicine, </a:t>
            </a:r>
            <a:r>
              <a:rPr lang="en-US" sz="1900" dirty="0">
                <a:latin typeface="Times New Roman"/>
                <a:ea typeface="Calibri" panose="020F0502020204030204" pitchFamily="34" charset="0"/>
                <a:cs typeface="Times New Roman"/>
              </a:rPr>
              <a:t>14, 245–258.</a:t>
            </a:r>
          </a:p>
          <a:p>
            <a:r>
              <a:rPr lang="en-US" sz="1900" dirty="0" err="1">
                <a:latin typeface="Times New Roman"/>
                <a:ea typeface="Calibri" panose="020F0502020204030204" pitchFamily="34" charset="0"/>
                <a:cs typeface="Times New Roman"/>
              </a:rPr>
              <a:t>Felitti</a:t>
            </a:r>
            <a:r>
              <a:rPr lang="en-US" sz="1900" dirty="0">
                <a:latin typeface="Times New Roman"/>
                <a:ea typeface="Calibri" panose="020F0502020204030204" pitchFamily="34" charset="0"/>
                <a:cs typeface="Times New Roman"/>
              </a:rPr>
              <a:t> VJ, (2009). Adverse Childhood Experiences and adult health. </a:t>
            </a:r>
            <a:r>
              <a:rPr lang="en-US" sz="1900" i="1" dirty="0">
                <a:latin typeface="Times New Roman"/>
                <a:ea typeface="Calibri" panose="020F0502020204030204" pitchFamily="34" charset="0"/>
                <a:cs typeface="Times New Roman"/>
              </a:rPr>
              <a:t>Academic Pediatrics, 9</a:t>
            </a:r>
            <a:r>
              <a:rPr lang="en-US" sz="1900" dirty="0">
                <a:latin typeface="Times New Roman"/>
                <a:ea typeface="Calibri" panose="020F0502020204030204" pitchFamily="34" charset="0"/>
                <a:cs typeface="Times New Roman"/>
              </a:rPr>
              <a:t>, 131-132.</a:t>
            </a:r>
          </a:p>
          <a:p>
            <a:r>
              <a:rPr lang="en-US" sz="19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Gilin</a:t>
            </a:r>
            <a:r>
              <a:rPr lang="en-US" sz="19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B. &amp; Kauffman, S. (2015). Strategies for teaching about trauma to graduate social work students. </a:t>
            </a:r>
            <a:r>
              <a:rPr lang="en-US" sz="19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Journal of Teaching in Social Work, 35, 378-396.</a:t>
            </a:r>
            <a:endParaRPr lang="en-US" sz="19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r>
              <a:rPr lang="en-US" sz="1900" dirty="0">
                <a:latin typeface="Times New Roman"/>
                <a:cs typeface="Times New Roman"/>
              </a:rPr>
              <a:t>Koita, K., Long, D., Hessler, D., Benson, M., Daley, K., Bucci, M., Thakur, N. &amp; Burke Harris, N. (2018). Development and implementation of a pediatric adverse childhood experiences (ACEs) and other determinants of health questionnaire in the pediatric medical home: A pilot study. </a:t>
            </a:r>
            <a:r>
              <a:rPr lang="en-US" sz="1900" i="1" dirty="0" err="1">
                <a:latin typeface="Times New Roman"/>
                <a:cs typeface="Times New Roman"/>
              </a:rPr>
              <a:t>PLos</a:t>
            </a:r>
            <a:r>
              <a:rPr lang="en-US" sz="1900" i="1" dirty="0">
                <a:latin typeface="Times New Roman"/>
                <a:cs typeface="Times New Roman"/>
              </a:rPr>
              <a:t> One</a:t>
            </a:r>
            <a:r>
              <a:rPr lang="en-US" sz="1900" dirty="0">
                <a:latin typeface="Times New Roman"/>
                <a:cs typeface="Times New Roman"/>
              </a:rPr>
              <a:t>, 13(12), 1-16. </a:t>
            </a:r>
          </a:p>
          <a:p>
            <a:r>
              <a:rPr lang="en-US" sz="19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Thomas, J.T. &amp; Beecher, B. (2019). What doesn’t kill you. </a:t>
            </a:r>
            <a:r>
              <a:rPr lang="en-US" sz="19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Advances in Social Work</a:t>
            </a:r>
            <a:r>
              <a:rPr lang="en-US" sz="19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18(4), 1113–1134. https://doi.org/10.18060/21589</a:t>
            </a:r>
          </a:p>
          <a:p>
            <a:r>
              <a:rPr lang="en-US" sz="1900" dirty="0">
                <a:latin typeface="Times New Roman"/>
                <a:cs typeface="Times New Roman"/>
              </a:rPr>
              <a:t>Thomas, J.T. (2016). Adverse Childhood Experiences Among MSW Students. </a:t>
            </a:r>
            <a:r>
              <a:rPr lang="en-US" sz="1900" i="1" dirty="0">
                <a:latin typeface="Times New Roman"/>
                <a:cs typeface="Times New Roman"/>
              </a:rPr>
              <a:t>Journal of Teaching in Social Work</a:t>
            </a:r>
            <a:r>
              <a:rPr lang="en-US" sz="1900" dirty="0">
                <a:latin typeface="Times New Roman"/>
                <a:cs typeface="Times New Roman"/>
              </a:rPr>
              <a:t>, 36(3), 235-255, DOI: </a:t>
            </a:r>
            <a:r>
              <a:rPr lang="en-US" sz="1900" dirty="0"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10.1080/08841233.2016.1182609</a:t>
            </a:r>
            <a:endParaRPr lang="en-US" sz="1900" dirty="0">
              <a:latin typeface="Times New Roman"/>
              <a:cs typeface="Times New Roman"/>
            </a:endParaRPr>
          </a:p>
          <a:p>
            <a:r>
              <a:rPr lang="en-US" sz="1900" dirty="0" err="1">
                <a:latin typeface="Times New Roman"/>
                <a:ea typeface="+mn-lt"/>
                <a:cs typeface="Times New Roman"/>
              </a:rPr>
              <a:t>Quitangon</a:t>
            </a:r>
            <a:r>
              <a:rPr lang="en-US" sz="1900" dirty="0">
                <a:latin typeface="Times New Roman"/>
                <a:ea typeface="+mn-lt"/>
                <a:cs typeface="Times New Roman"/>
              </a:rPr>
              <a:t>, G. (2019). Vicarious trauma in clinicians: Fostering resiliency and preventing burnout. </a:t>
            </a:r>
            <a:r>
              <a:rPr lang="en-US" sz="1900" i="1" dirty="0">
                <a:latin typeface="Times New Roman"/>
                <a:ea typeface="+mn-lt"/>
                <a:cs typeface="Times New Roman"/>
              </a:rPr>
              <a:t>Psychiatric Time</a:t>
            </a:r>
            <a:r>
              <a:rPr lang="en-US" sz="1900" dirty="0">
                <a:latin typeface="Times New Roman"/>
                <a:ea typeface="+mn-lt"/>
                <a:cs typeface="Times New Roman"/>
              </a:rPr>
              <a:t>s, (36)7.</a:t>
            </a:r>
            <a:endParaRPr lang="en-US" sz="1900" dirty="0">
              <a:latin typeface="Times New Roman"/>
              <a:cs typeface="Times New Roman"/>
            </a:endParaRPr>
          </a:p>
          <a:p>
            <a:r>
              <a:rPr lang="en-US" sz="1900" dirty="0">
                <a:latin typeface="Times New Roman"/>
                <a:cs typeface="Times New Roman"/>
              </a:rPr>
              <a:t>University at Buffalo. (n.d.). </a:t>
            </a:r>
            <a:r>
              <a:rPr lang="en-US" sz="1900" i="1" dirty="0">
                <a:latin typeface="Times New Roman"/>
                <a:cs typeface="Times New Roman"/>
              </a:rPr>
              <a:t>Developing your self-care plan. </a:t>
            </a:r>
            <a:r>
              <a:rPr lang="en-US" sz="1900" dirty="0">
                <a:latin typeface="Times New Roman"/>
                <a:cs typeface="Times New Roman"/>
              </a:rPr>
              <a:t>Retrieved from </a:t>
            </a:r>
            <a:r>
              <a:rPr lang="en-US" sz="1900" dirty="0">
                <a:latin typeface="Times New Roman"/>
                <a:cs typeface="Times New Roman"/>
                <a:hlinkClick r:id="rId3"/>
              </a:rPr>
              <a:t>http://socialwork.buffalo.edu/resources/self-care-starter-kit/developing-your-self-care-plan.html</a:t>
            </a:r>
            <a:endParaRPr lang="en-US" sz="1900">
              <a:latin typeface="Times New Roman"/>
              <a:cs typeface="Times New Roman"/>
              <a:hlinkClick r:id="rId3"/>
            </a:endParaRPr>
          </a:p>
          <a:p>
            <a:endParaRPr lang="en-US" sz="1900">
              <a:cs typeface="Times New Roman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3407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2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44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4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ood, snow, sitting, water&#10;&#10;Description automatically generated">
            <a:extLst>
              <a:ext uri="{FF2B5EF4-FFF2-40B4-BE49-F238E27FC236}">
                <a16:creationId xmlns:a16="http://schemas.microsoft.com/office/drawing/2014/main" id="{34E6F2D3-22DA-4369-B037-FC2977339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691"/>
          <a:stretch/>
        </p:blipFill>
        <p:spPr>
          <a:xfrm>
            <a:off x="20" y="-69575"/>
            <a:ext cx="12188932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8D6AA0-65ED-4C7D-BA09-A6DDF2968E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spc="200">
                <a:solidFill>
                  <a:schemeClr val="tx1"/>
                </a:solidFill>
              </a:rPr>
              <a:t>“What happens in childhood-</a:t>
            </a: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>like a child’s footprints in wet cement </a:t>
            </a: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>commonly lasts throughout life. </a:t>
            </a: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>Time does not heal: time conceals”</a:t>
            </a: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/>
            </a: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>			-Vince </a:t>
            </a:r>
            <a:r>
              <a:rPr lang="en-US" sz="3600" spc="200" err="1">
                <a:solidFill>
                  <a:schemeClr val="tx1"/>
                </a:solidFill>
              </a:rPr>
              <a:t>Felitti</a:t>
            </a:r>
            <a:r>
              <a:rPr lang="en-US" sz="3600" spc="200">
                <a:solidFill>
                  <a:schemeClr val="tx1"/>
                </a:solidFill>
              </a:rPr>
              <a:t> </a:t>
            </a:r>
            <a:r>
              <a:rPr lang="en-US" sz="4100" spc="200">
                <a:solidFill>
                  <a:schemeClr val="tx1"/>
                </a:solidFill>
              </a:rPr>
              <a:t/>
            </a:r>
            <a:br>
              <a:rPr lang="en-US" sz="4100" spc="200">
                <a:solidFill>
                  <a:schemeClr val="tx1"/>
                </a:solidFill>
              </a:rPr>
            </a:br>
            <a:endParaRPr lang="en-US" sz="4100" spc="200">
              <a:solidFill>
                <a:schemeClr val="tx1"/>
              </a:solidFill>
            </a:endParaRPr>
          </a:p>
        </p:txBody>
      </p:sp>
      <p:cxnSp>
        <p:nvCxnSpPr>
          <p:cNvPr id="54" name="Straight Connector 4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5B67A9-10D7-457C-A057-BA021FB8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(Felitti, 2009, p. 131)</a:t>
            </a:r>
          </a:p>
        </p:txBody>
      </p:sp>
    </p:spTree>
    <p:extLst>
      <p:ext uri="{BB962C8B-B14F-4D97-AF65-F5344CB8AC3E}">
        <p14:creationId xmlns:p14="http://schemas.microsoft.com/office/powerpoint/2010/main" val="350607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BD02-972E-46F7-BE1C-1664F7D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Original ACE Study</a:t>
            </a:r>
            <a:br>
              <a:rPr lang="en-US"/>
            </a:b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DAB-FC5E-4F66-B24E-5455606C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Published in 1998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Collaboration between the CDC and Kaiser Permanente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Examined how adverse childhood experiences impacted adult health/social effects throughout life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B0C6E-5277-4864-8886-64BF34AD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(Felitti et al.,1998)</a:t>
            </a:r>
          </a:p>
        </p:txBody>
      </p:sp>
    </p:spTree>
    <p:extLst>
      <p:ext uri="{BB962C8B-B14F-4D97-AF65-F5344CB8AC3E}">
        <p14:creationId xmlns:p14="http://schemas.microsoft.com/office/powerpoint/2010/main" val="331312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1907</Words>
  <Application>Microsoft Office PowerPoint</Application>
  <PresentationFormat>Widescreen</PresentationFormat>
  <Paragraphs>595</Paragraphs>
  <Slides>79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Arial</vt:lpstr>
      <vt:lpstr>Arial,Sans-Serif</vt:lpstr>
      <vt:lpstr>Calibri</vt:lpstr>
      <vt:lpstr>Cambria</vt:lpstr>
      <vt:lpstr>Century</vt:lpstr>
      <vt:lpstr>Courier New</vt:lpstr>
      <vt:lpstr>Times New Roman</vt:lpstr>
      <vt:lpstr>TW Cen MT</vt:lpstr>
      <vt:lpstr>TW Cen MT</vt:lpstr>
      <vt:lpstr>Tw Cen MT Condensed</vt:lpstr>
      <vt:lpstr>Tw Cen MT,Sans-Serif</vt:lpstr>
      <vt:lpstr>Wingdings</vt:lpstr>
      <vt:lpstr>Wingdings 3</vt:lpstr>
      <vt:lpstr>'Wingdings 3',Sans-Serif</vt:lpstr>
      <vt:lpstr>Wingdings,Sans-Serif</vt:lpstr>
      <vt:lpstr>Integral</vt:lpstr>
      <vt:lpstr> Adverse Childhood Experiences: Increasing Level of Awareness and Perception of Preparedness when Working with Social Work Field Students  </vt:lpstr>
      <vt:lpstr>Agenda</vt:lpstr>
      <vt:lpstr>PowerPoint Presentation</vt:lpstr>
      <vt:lpstr>PowerPoint Presentation</vt:lpstr>
      <vt:lpstr>Learning Objectives</vt:lpstr>
      <vt:lpstr>PowerPoint Presentation</vt:lpstr>
      <vt:lpstr>What WILL I LEARN?</vt:lpstr>
      <vt:lpstr>“What happens in childhood- like a child’s footprints in wet cement  commonly lasts throughout life.  Time does not heal: time conceals”     -Vince Felitti  </vt:lpstr>
      <vt:lpstr>Original ACE Study </vt:lpstr>
      <vt:lpstr>Original ACE Study </vt:lpstr>
      <vt:lpstr>PowerPoint Presentation</vt:lpstr>
      <vt:lpstr>Findings </vt:lpstr>
      <vt:lpstr>Original ACE Study Risk Factors</vt:lpstr>
      <vt:lpstr>PowerPoint Presentation</vt:lpstr>
      <vt:lpstr>PowerPoint Presentation</vt:lpstr>
      <vt:lpstr>How childhood trauma affects health across a lifetime</vt:lpstr>
      <vt:lpstr>The ACE Pyramid  </vt:lpstr>
      <vt:lpstr>ACE questionnaire  https://acestoohigh.com/got-your-ace-score/  </vt:lpstr>
      <vt:lpstr>EXPANDING THE ACE STUDY </vt:lpstr>
      <vt:lpstr>Expanding the aCE study</vt:lpstr>
      <vt:lpstr>Aces are not a life sentence</vt:lpstr>
      <vt:lpstr>PowerPoint Presentation</vt:lpstr>
      <vt:lpstr>BREAKOUT ROOM</vt:lpstr>
      <vt:lpstr>Adverse childhood experiences &amp;  social work students</vt:lpstr>
      <vt:lpstr>Prevalence of Aces  &amp; Social work  students</vt:lpstr>
      <vt:lpstr> Aces  &amp; msw students  </vt:lpstr>
      <vt:lpstr>Prevalence of Aces  &amp; Child Service providers</vt:lpstr>
      <vt:lpstr>Why does this matter?</vt:lpstr>
      <vt:lpstr>VT, STS, CF, BO &amp; reTraumatization </vt:lpstr>
      <vt:lpstr>Burnout</vt:lpstr>
      <vt:lpstr>Retraumatization</vt:lpstr>
      <vt:lpstr>Secondary traumatic Stress (STS)</vt:lpstr>
      <vt:lpstr>Vicarious Trauma </vt:lpstr>
      <vt:lpstr>Vicarious trauma (cont.)</vt:lpstr>
      <vt:lpstr>Compassion fatigue</vt:lpstr>
      <vt:lpstr>PowerPoint Presentation</vt:lpstr>
      <vt:lpstr>Exposure to Trauma Related Content During Course &amp; fieldwork </vt:lpstr>
      <vt:lpstr>EXPOSURE TO TRAUMA RELATED CONTENT  DURING COURSE &amp; FIELDWORK (cont.)  </vt:lpstr>
      <vt:lpstr>EXPOSURE TO TRAUMA RELATED CONTENT DURING COURSE  &amp; FIELDWORK (cont.) </vt:lpstr>
      <vt:lpstr>EXPOSURE TO TRAUMA RELATED CONTENT  DURING COURSE &amp; FIELDWORK (cont.) </vt:lpstr>
      <vt:lpstr>EXPOSURE TO TRAUMA RELATED CONTENT  DURING COURSE  &amp; FIELDWORK (cont.) </vt:lpstr>
      <vt:lpstr>EXPOSURE TO TRAUMA RELATED CONTENT  DURING COURSE  &amp; FIELDWORK (cont.) </vt:lpstr>
      <vt:lpstr>BREAKOUT ROOM</vt:lpstr>
      <vt:lpstr>PowerPoint Presentation</vt:lpstr>
      <vt:lpstr>Social Work is a Personal Profession</vt:lpstr>
      <vt:lpstr>Social work can be traumatic</vt:lpstr>
      <vt:lpstr>3's of trauma: Event, experience and effects</vt:lpstr>
      <vt:lpstr>PowerPoint Presentation</vt:lpstr>
      <vt:lpstr>Trauma-informed supervision</vt:lpstr>
      <vt:lpstr>4 r's of Trauma Informed Care</vt:lpstr>
      <vt:lpstr>6 Principles to a trauma-informed approach</vt:lpstr>
      <vt:lpstr>What can we do? </vt:lpstr>
      <vt:lpstr>tools</vt:lpstr>
      <vt:lpstr>tools</vt:lpstr>
      <vt:lpstr>tools</vt:lpstr>
      <vt:lpstr>tools</vt:lpstr>
      <vt:lpstr>tools</vt:lpstr>
      <vt:lpstr>13 teaching strategies to minimize the risk of Vicarious Trauma </vt:lpstr>
      <vt:lpstr>PowerPoint Presentation</vt:lpstr>
      <vt:lpstr>Self-Evaluation of STS, VT, SELF-CARE, and Shared Trauma  </vt:lpstr>
      <vt:lpstr>Self-Evaluation of STS, VT, SELF-CARE, and Shared Trauma </vt:lpstr>
      <vt:lpstr>Developing your self-care plan  (Lisa butler- University at buffalo)</vt:lpstr>
      <vt:lpstr>Self-Care Assessment &amp; Plan</vt:lpstr>
      <vt:lpstr>emergency self-care worksheet</vt:lpstr>
      <vt:lpstr>13 teaching strategies to minimize the risk of Vicarious Trauma </vt:lpstr>
      <vt:lpstr>Teach self-regulation </vt:lpstr>
      <vt:lpstr>13 teaching strategies to minimize the risk of Vicarious Trauma </vt:lpstr>
      <vt:lpstr>13 teaching strategies to minimize the risk of VT (cont.) </vt:lpstr>
      <vt:lpstr>13 teaching strategies to minimize the risk of VT (cont.) </vt:lpstr>
      <vt:lpstr>PowerPoint Presentation</vt:lpstr>
      <vt:lpstr>Thoughts?</vt:lpstr>
      <vt:lpstr>Counseling resources</vt:lpstr>
      <vt:lpstr>Counseling resources for AU Students </vt:lpstr>
      <vt:lpstr>QUESTIONS</vt:lpstr>
      <vt:lpstr>PowerPoint Presentation</vt:lpstr>
      <vt:lpstr>Contact information </vt:lpstr>
      <vt:lpstr>PowerPoint Presentation</vt:lpstr>
      <vt:lpstr>References (cont.)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Childhood Experiences: Increasing Level of Awareness and Perception of Preparedness when Working with Social Work Field Students</dc:title>
  <dc:creator>Marianne Benedek</dc:creator>
  <cp:lastModifiedBy>Kimberley Milton</cp:lastModifiedBy>
  <cp:revision>220</cp:revision>
  <dcterms:created xsi:type="dcterms:W3CDTF">2021-02-07T18:25:16Z</dcterms:created>
  <dcterms:modified xsi:type="dcterms:W3CDTF">2021-02-17T18:33:35Z</dcterms:modified>
</cp:coreProperties>
</file>